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423" r:id="rId3"/>
    <p:sldId id="424" r:id="rId4"/>
    <p:sldId id="425" r:id="rId5"/>
    <p:sldId id="421" r:id="rId6"/>
    <p:sldId id="329" r:id="rId7"/>
    <p:sldId id="422" r:id="rId8"/>
    <p:sldId id="426" r:id="rId9"/>
    <p:sldId id="3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80"/>
    <a:srgbClr val="C89800"/>
    <a:srgbClr val="6C3222"/>
    <a:srgbClr val="AA8D7A"/>
    <a:srgbClr val="9E7D66"/>
    <a:srgbClr val="9E7C65"/>
    <a:srgbClr val="A5846D"/>
    <a:srgbClr val="9E7A62"/>
    <a:srgbClr val="93725B"/>
    <a:srgbClr val="552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13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02627"/>
            <a:ext cx="12192000" cy="85408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WEEK 11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Berlin Sans FB Demi" panose="020E0802020502020306" pitchFamily="34" charset="0"/>
              </a:rPr>
              <a:t>¤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WHEN YOU FAST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51225"/>
            <a:ext cx="12192000" cy="99257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MATT </a:t>
            </a:r>
            <a:r>
              <a:rPr lang="en-US" sz="65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6:16-18</a:t>
            </a:r>
            <a:endParaRPr lang="en-US" sz="6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BC9380"/>
              </a:solidFill>
              <a:effectLst>
                <a:glow rad="88900">
                  <a:schemeClr val="tx1">
                    <a:lumMod val="85000"/>
                    <a:lumOff val="15000"/>
                    <a:alpha val="30000"/>
                  </a:schemeClr>
                </a:glow>
                <a:outerShdw blurRad="254000" dist="38100" dir="2700000" algn="tl" rotWithShape="0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198750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giving up a need for what’s important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so doing,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are saying to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 </a:t>
            </a:r>
            <a:r>
              <a:rPr lang="en-US" sz="5500" b="1" spc="-3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sz="5500" b="1" i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to ourselve</a:t>
            </a:r>
            <a:r>
              <a:rPr lang="en-US" sz="5500" b="1" i="1" spc="3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);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“Hearing from you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more important to me than even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eating”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“when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change the way you look at things, the things you look at change.”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                                           –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Dr. Wayne Dyer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fasting- a spiritual discipline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129738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order to have more time with God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the NT, it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always voluntary </a:t>
            </a: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fasting; there are no appointed days of fasting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 calls us to fasts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situation, a need, the Church, a leader, season of Lent, etc. can be a factor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includes timing and natural inclination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fasting- a spiritual discipline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1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233256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</a:pP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Matt 9:14-15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14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Then John’s disciples came and asked him, “How is it that we and the Pharisees fast often, but your disciples do not fast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?” </a:t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15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answered, “How can the guests of the bridegroom mourn while he is with them? The time will come when the bridegroom will be taken from them; then they will fast.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fasting- a spiritual discipline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5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164866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Beware </a:t>
            </a:r>
            <a:r>
              <a:rPr lang="en-US" sz="56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practicing your righteousness before men to be noticed by them</a:t>
            </a:r>
            <a:r>
              <a:rPr lang="en-US" sz="56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; otherwise you have no reward with your Father who is </a:t>
            </a: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</a:t>
            </a:r>
            <a:r>
              <a:rPr lang="en-US" sz="56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heaven</a:t>
            </a: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.”</a:t>
            </a:r>
          </a:p>
          <a:p>
            <a:pPr marL="685800" indent="-685800" algn="l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7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striving </a:t>
            </a:r>
            <a:r>
              <a:rPr lang="en-US" sz="7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</a:t>
            </a:r>
            <a:r>
              <a:rPr lang="en-US" sz="70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impress </a:t>
            </a:r>
            <a:r>
              <a:rPr lang="en-US" sz="7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men</a:t>
            </a:r>
            <a:r>
              <a:rPr lang="en-US" sz="7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</a:t>
            </a:r>
            <a:br>
              <a:rPr lang="en-US" sz="7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7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</a:t>
            </a:r>
            <a:r>
              <a:rPr lang="en-US" sz="7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</a:t>
            </a:r>
            <a:r>
              <a:rPr lang="en-US" sz="7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glorify God</a:t>
            </a:r>
            <a:endParaRPr lang="en-US" sz="70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324769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Matthew </a:t>
            </a:r>
            <a:r>
              <a:rPr lang="en-US" sz="63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6:1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NASB)</a:t>
            </a:r>
            <a:endParaRPr lang="en-US" sz="50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41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141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198750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don’t do it for ‘cred’ </a:t>
            </a:r>
          </a:p>
          <a:p>
            <a:pPr lvl="1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Luke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18:11-12 </a:t>
            </a:r>
          </a:p>
          <a:p>
            <a:pPr lvl="1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11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The Pharisee stood by himself and prayed: ‘God, I thank you that I am not like other people—robbers, evildoers, adulterers—or even like this tax collector. </a:t>
            </a: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12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I fast twice a week and give a tenth of all I get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.’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when you fast…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198750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it is to be done under a burden and conviction to earnestly seek the Lord… </a:t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to advertise it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which means not just abstaining from bragging about it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don’t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 ‘hangry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’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when you fast…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2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0965" y="1198750"/>
            <a:ext cx="11538286" cy="532562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look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like you’re actually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enjoying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concentrated time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are spending with God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prayer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reflection</a:t>
            </a:r>
            <a:r>
              <a:rPr lang="en-US" sz="5500" b="1" i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!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4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Isaiah 58:1-9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lvl="2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67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 The Lord will say: “Here am I”</a:t>
            </a:r>
            <a:endParaRPr lang="en-US" sz="67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when you fast…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7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5732</TotalTime>
  <Words>303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Agency FB</vt:lpstr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384</cp:revision>
  <dcterms:created xsi:type="dcterms:W3CDTF">2017-10-30T14:02:10Z</dcterms:created>
  <dcterms:modified xsi:type="dcterms:W3CDTF">2019-04-06T16:06:43Z</dcterms:modified>
</cp:coreProperties>
</file>