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31" r:id="rId3"/>
    <p:sldId id="437" r:id="rId4"/>
    <p:sldId id="428" r:id="rId5"/>
    <p:sldId id="438" r:id="rId6"/>
    <p:sldId id="429" r:id="rId7"/>
    <p:sldId id="430" r:id="rId8"/>
    <p:sldId id="432" r:id="rId9"/>
    <p:sldId id="433" r:id="rId10"/>
    <p:sldId id="434" r:id="rId11"/>
    <p:sldId id="436" r:id="rId12"/>
    <p:sldId id="3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C89800"/>
    <a:srgbClr val="6C3222"/>
    <a:srgbClr val="AA8D7A"/>
    <a:srgbClr val="9E7D66"/>
    <a:srgbClr val="9E7C65"/>
    <a:srgbClr val="A5846D"/>
    <a:srgbClr val="9E7A62"/>
    <a:srgbClr val="93725B"/>
    <a:srgbClr val="55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" y="13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2627"/>
            <a:ext cx="12192000" cy="85408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12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SERVING TWO MASTERS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1225"/>
            <a:ext cx="12192000" cy="9925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65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6:19-24</a:t>
            </a:r>
            <a:endParaRPr lang="en-US" sz="6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47063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vs </a:t>
            </a:r>
            <a:r>
              <a:rPr lang="en-US" sz="43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24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8218" y="1184390"/>
            <a:ext cx="11444285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“serve” indicating the work of a slave,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an employee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love/hate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devoted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to/despise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service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one will illuminate service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other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was condemning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materialism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7224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divided loyalties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4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47063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vs </a:t>
            </a:r>
            <a:r>
              <a:rPr lang="en-US" sz="43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24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8218" y="1184390"/>
            <a:ext cx="11444285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 Timoth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6:10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love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money is a root of all kinds of evil. Some people, eager for money, have wandered from the faith and pierced themselves with many griefs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will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be subordinate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anyone or anything!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7224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divided loyalties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9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vs </a:t>
            </a:r>
            <a:r>
              <a:rPr lang="en-US" sz="43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19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198750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did not forbid owning material possessions 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here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three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key issues: 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treasures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store up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yourselves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possessions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69843" y="1384508"/>
            <a:ext cx="11078817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3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16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He told them a parable, saying, “The land of a rich man was very productive. </a:t>
            </a:r>
            <a:r>
              <a:rPr lang="en-US" sz="53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17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And he began reasoning to himself, saying, ‘</a:t>
            </a: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shall I do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since I have no place to store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crops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?’ </a:t>
            </a:r>
            <a:r>
              <a:rPr lang="en-US" sz="53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18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Then he said, ‘</a:t>
            </a: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This is what I will do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: </a:t>
            </a: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 will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tear down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barns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build larger ones, and there </a:t>
            </a: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 will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store all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grain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goods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69843" y="393527"/>
            <a:ext cx="11237145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Luke </a:t>
            </a:r>
            <a:r>
              <a:rPr lang="en-US" sz="58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12:16-21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(NASB)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67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69843" y="1384508"/>
            <a:ext cx="1133060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15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19</a:t>
            </a:r>
            <a:r>
              <a:rPr lang="en-US" sz="515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515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 will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say to my soul, “Soul, 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have many goods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laid up for many years to come; take your ease, eat, drink and be merry.”’ </a:t>
            </a:r>
            <a:r>
              <a:rPr lang="en-US" sz="5150" b="1" baseline="30000" dirty="0">
                <a:ln w="12700">
                  <a:noFill/>
                </a:ln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20</a:t>
            </a:r>
            <a:r>
              <a:rPr lang="en-US" sz="5150" b="1" dirty="0">
                <a:ln w="12700">
                  <a:noFill/>
                </a:ln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But God said to him, ‘You fool! This very night </a:t>
            </a:r>
            <a:r>
              <a:rPr lang="en-US" sz="5150" b="1" dirty="0" smtClean="0">
                <a:ln w="12700">
                  <a:noFill/>
                </a:ln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your </a:t>
            </a:r>
            <a:r>
              <a:rPr lang="en-US" sz="5150" b="1" dirty="0">
                <a:ln w="12700">
                  <a:noFill/>
                </a:ln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soul is required of you; and now who will own what you have prepared?’ </a:t>
            </a:r>
            <a:r>
              <a:rPr lang="en-US" sz="5150" b="1" baseline="30000" dirty="0">
                <a:ln w="12700">
                  <a:noFill/>
                </a:ln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21</a:t>
            </a:r>
            <a:r>
              <a:rPr lang="en-US" sz="5150" b="1" dirty="0">
                <a:ln w="12700">
                  <a:noFill/>
                </a:ln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So is the man who stores up treasure for himself, and is not rich toward God.”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69843" y="393527"/>
            <a:ext cx="11237145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Luke </a:t>
            </a:r>
            <a:r>
              <a:rPr lang="en-US" sz="58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12:16-21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(NASB)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69843" y="1384508"/>
            <a:ext cx="1133060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15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19</a:t>
            </a:r>
            <a:r>
              <a:rPr lang="en-US" sz="515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I will say to my soul, “Soul, you have many goods laid up for many years to come; take your ease, eat, drink and be merry.”’ </a:t>
            </a:r>
            <a:r>
              <a:rPr lang="en-US" sz="515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20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But God said to him, ‘You fool! This very night </a:t>
            </a:r>
            <a:r>
              <a:rPr lang="en-US" sz="515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your 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soul is required of you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; and now who will own what you have prepared?’ </a:t>
            </a:r>
            <a:r>
              <a:rPr lang="en-US" sz="515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21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So is the man who stores up treasure for himself</a:t>
            </a:r>
            <a:r>
              <a:rPr lang="en-US" sz="51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and is not rich toward God.”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69843" y="393527"/>
            <a:ext cx="11237145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Luke </a:t>
            </a:r>
            <a:r>
              <a:rPr lang="en-US" sz="58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12:16-21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(NASB)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47063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vs </a:t>
            </a:r>
            <a:r>
              <a:rPr lang="en-US" sz="43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20-21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8444" y="1119075"/>
            <a:ext cx="11594059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same three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key issues: </a:t>
            </a:r>
          </a:p>
          <a:p>
            <a:pPr marL="1371600" lvl="1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90000"/>
              <a:buFont typeface="+mj-lt"/>
              <a:buAutoNum type="arabicParenR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treasures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1371600" lvl="1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90000"/>
              <a:buFont typeface="+mj-lt"/>
              <a:buAutoNum type="arabicParenR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store up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1371600" lvl="1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90000"/>
              <a:buFont typeface="+mj-lt"/>
              <a:buAutoNum type="arabicParenR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yourselves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914400" indent="-914400" algn="l">
              <a:lnSpc>
                <a:spcPct val="85000"/>
              </a:lnSpc>
              <a:spcBef>
                <a:spcPts val="180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If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love “things” more than going after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God,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 hearts will be centered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 “things”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7224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spiritual possessions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88844" y="2756276"/>
            <a:ext cx="5978835" cy="86196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20000"/>
              <a:buFont typeface="Agency FB" panose="020B0503020202020204" pitchFamily="34" charset="0"/>
              <a:buChar char="«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time, effort, thoughts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188844" y="1883161"/>
            <a:ext cx="6356174" cy="86196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20000"/>
              <a:buFont typeface="Agency FB" panose="020B0503020202020204" pitchFamily="34" charset="0"/>
              <a:buChar char="«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what’s most important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188844" y="3610758"/>
            <a:ext cx="5978835" cy="86196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20000"/>
              <a:buFont typeface="Agency FB" panose="020B0503020202020204" pitchFamily="34" charset="0"/>
              <a:buChar char="«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someone else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595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47063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vs </a:t>
            </a:r>
            <a:r>
              <a:rPr lang="en-US" sz="43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20-21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8444" y="1172865"/>
            <a:ext cx="11594059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temporal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vs.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eternal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where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place our treasure, there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thoughts will naturally be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Romans </a:t>
            </a: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8:6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mind set on the flesh is death, but the mind set on the Spirit is life and peace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7224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spiritual possessions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9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47063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vs </a:t>
            </a:r>
            <a:r>
              <a:rPr lang="en-US" sz="43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22-23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8218" y="1184390"/>
            <a:ext cx="11444285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“If your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eyes ar</a:t>
            </a:r>
            <a:r>
              <a:rPr lang="en-US" sz="5500" b="1" spc="-3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 </a:t>
            </a:r>
            <a:r>
              <a:rPr lang="en-US" sz="5500" b="1" i="1" dirty="0" err="1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haploú</a:t>
            </a:r>
            <a:r>
              <a:rPr lang="en-US" sz="5500" b="1" i="1" spc="300" dirty="0" err="1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your whole body will be full of light.”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good, clear, sound, or whole;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iterally means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sin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le</a:t>
            </a:r>
            <a:r>
              <a:rPr lang="en-US" sz="5500" b="1" spc="-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(undivided)</a:t>
            </a:r>
            <a:r>
              <a:rPr lang="en-US" sz="5500" b="1" spc="-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focus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without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"double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agenda" 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becoming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needlessly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distracted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7224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eye = the soul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0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47063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vs </a:t>
            </a:r>
            <a:r>
              <a:rPr lang="en-US" sz="43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22-23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8218" y="1053760"/>
            <a:ext cx="11444285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PALM SUNDAY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“A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double minded man is unstable in all his ways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 (James 1:8)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“but if your eyes are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bad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…”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err="1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ponērós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 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ethical sense: evil and wicked </a:t>
            </a:r>
          </a:p>
          <a:p>
            <a:pPr lvl="2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</a:pP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full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labors, annoyances,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hardships; pressed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harassed by labors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; to toil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7224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eye = the soul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2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6214</TotalTime>
  <Words>497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414</cp:revision>
  <dcterms:created xsi:type="dcterms:W3CDTF">2017-10-30T14:02:10Z</dcterms:created>
  <dcterms:modified xsi:type="dcterms:W3CDTF">2019-04-12T17:53:51Z</dcterms:modified>
</cp:coreProperties>
</file>