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2" r:id="rId2"/>
    <p:sldId id="431" r:id="rId3"/>
    <p:sldId id="456" r:id="rId4"/>
    <p:sldId id="439" r:id="rId5"/>
    <p:sldId id="445" r:id="rId6"/>
    <p:sldId id="446" r:id="rId7"/>
    <p:sldId id="447" r:id="rId8"/>
    <p:sldId id="448" r:id="rId9"/>
    <p:sldId id="449" r:id="rId10"/>
    <p:sldId id="452" r:id="rId11"/>
    <p:sldId id="443" r:id="rId12"/>
    <p:sldId id="450" r:id="rId13"/>
    <p:sldId id="451" r:id="rId14"/>
    <p:sldId id="453" r:id="rId15"/>
    <p:sldId id="454" r:id="rId16"/>
    <p:sldId id="455" r:id="rId17"/>
    <p:sldId id="457" r:id="rId18"/>
    <p:sldId id="3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9380"/>
    <a:srgbClr val="C89800"/>
    <a:srgbClr val="6C3222"/>
    <a:srgbClr val="AA8D7A"/>
    <a:srgbClr val="9E7D66"/>
    <a:srgbClr val="9E7C65"/>
    <a:srgbClr val="A5846D"/>
    <a:srgbClr val="9E7A62"/>
    <a:srgbClr val="93725B"/>
    <a:srgbClr val="552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1" autoAdjust="0"/>
    <p:restoredTop sz="94660"/>
  </p:normalViewPr>
  <p:slideViewPr>
    <p:cSldViewPr snapToGrid="0">
      <p:cViewPr varScale="1">
        <p:scale>
          <a:sx n="57" d="100"/>
          <a:sy n="57" d="100"/>
        </p:scale>
        <p:origin x="53" y="137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4F4A-EFDC-457F-AE64-DF714BFAB6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4B243-6183-494F-BECE-5E7617986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0410EA-482B-442F-A902-F0FCFB3C975A}"/>
              </a:ext>
            </a:extLst>
          </p:cNvPr>
          <p:cNvSpPr>
            <a:spLocks noGrp="1"/>
          </p:cNvSpPr>
          <p:nvPr>
            <p:ph type="dt" sz="half" idx="10"/>
          </p:nvPr>
        </p:nvSpPr>
        <p:spPr/>
        <p:txBody>
          <a:bodyPr/>
          <a:lstStyle/>
          <a:p>
            <a:fld id="{1E53FEFF-D8C2-4B85-9AFC-0FA6B3B44544}" type="datetimeFigureOut">
              <a:rPr lang="en-US" smtClean="0"/>
              <a:t>5/17/2019</a:t>
            </a:fld>
            <a:endParaRPr lang="en-US"/>
          </a:p>
        </p:txBody>
      </p:sp>
      <p:sp>
        <p:nvSpPr>
          <p:cNvPr id="5" name="Footer Placeholder 4">
            <a:extLst>
              <a:ext uri="{FF2B5EF4-FFF2-40B4-BE49-F238E27FC236}">
                <a16:creationId xmlns:a16="http://schemas.microsoft.com/office/drawing/2014/main" id="{8ECD7C58-6877-4637-AB75-2CDF45FCD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23C73-16BF-4BC3-B401-DE4A786C9F26}"/>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40186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3974-B9A5-4046-B09A-59802D7631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58519-305D-45AB-A381-A1E8BDFCF9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608FB-E814-4932-B483-C572FC90A409}"/>
              </a:ext>
            </a:extLst>
          </p:cNvPr>
          <p:cNvSpPr>
            <a:spLocks noGrp="1"/>
          </p:cNvSpPr>
          <p:nvPr>
            <p:ph type="dt" sz="half" idx="10"/>
          </p:nvPr>
        </p:nvSpPr>
        <p:spPr/>
        <p:txBody>
          <a:bodyPr/>
          <a:lstStyle/>
          <a:p>
            <a:fld id="{1E53FEFF-D8C2-4B85-9AFC-0FA6B3B44544}" type="datetimeFigureOut">
              <a:rPr lang="en-US" smtClean="0"/>
              <a:t>5/17/2019</a:t>
            </a:fld>
            <a:endParaRPr lang="en-US"/>
          </a:p>
        </p:txBody>
      </p:sp>
      <p:sp>
        <p:nvSpPr>
          <p:cNvPr id="5" name="Footer Placeholder 4">
            <a:extLst>
              <a:ext uri="{FF2B5EF4-FFF2-40B4-BE49-F238E27FC236}">
                <a16:creationId xmlns:a16="http://schemas.microsoft.com/office/drawing/2014/main" id="{F10AC2D7-E927-44D0-82C5-0342D14B1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35C89-66B5-437A-9B2C-13BC1689118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36271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C1732-E213-4AA8-915A-386ABF36C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BEBB9B-FF4E-466F-84E8-278E7F6B21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0E7C7-D21F-4305-B682-8A51036A2E0A}"/>
              </a:ext>
            </a:extLst>
          </p:cNvPr>
          <p:cNvSpPr>
            <a:spLocks noGrp="1"/>
          </p:cNvSpPr>
          <p:nvPr>
            <p:ph type="dt" sz="half" idx="10"/>
          </p:nvPr>
        </p:nvSpPr>
        <p:spPr/>
        <p:txBody>
          <a:bodyPr/>
          <a:lstStyle/>
          <a:p>
            <a:fld id="{1E53FEFF-D8C2-4B85-9AFC-0FA6B3B44544}" type="datetimeFigureOut">
              <a:rPr lang="en-US" smtClean="0"/>
              <a:t>5/17/2019</a:t>
            </a:fld>
            <a:endParaRPr lang="en-US"/>
          </a:p>
        </p:txBody>
      </p:sp>
      <p:sp>
        <p:nvSpPr>
          <p:cNvPr id="5" name="Footer Placeholder 4">
            <a:extLst>
              <a:ext uri="{FF2B5EF4-FFF2-40B4-BE49-F238E27FC236}">
                <a16:creationId xmlns:a16="http://schemas.microsoft.com/office/drawing/2014/main" id="{4DD757DB-F5A3-4222-A55B-8E7C0E66A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3BB99-E6D4-4E1F-AD70-0EA31847F03A}"/>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26810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6D20-3D0D-4563-9D53-4CE5440A1B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00573B-53E7-4E30-B682-BE34BE51E9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66015-A63F-43E8-96A1-9C2939718643}"/>
              </a:ext>
            </a:extLst>
          </p:cNvPr>
          <p:cNvSpPr>
            <a:spLocks noGrp="1"/>
          </p:cNvSpPr>
          <p:nvPr>
            <p:ph type="dt" sz="half" idx="10"/>
          </p:nvPr>
        </p:nvSpPr>
        <p:spPr/>
        <p:txBody>
          <a:bodyPr/>
          <a:lstStyle/>
          <a:p>
            <a:fld id="{1E53FEFF-D8C2-4B85-9AFC-0FA6B3B44544}" type="datetimeFigureOut">
              <a:rPr lang="en-US" smtClean="0"/>
              <a:t>5/17/2019</a:t>
            </a:fld>
            <a:endParaRPr lang="en-US"/>
          </a:p>
        </p:txBody>
      </p:sp>
      <p:sp>
        <p:nvSpPr>
          <p:cNvPr id="5" name="Footer Placeholder 4">
            <a:extLst>
              <a:ext uri="{FF2B5EF4-FFF2-40B4-BE49-F238E27FC236}">
                <a16:creationId xmlns:a16="http://schemas.microsoft.com/office/drawing/2014/main" id="{5A9C71F0-57AE-4AD7-B64E-3ED9EABE1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36831-CAC8-4B00-9DA5-593BD0B9C599}"/>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82148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FE67-6740-406A-AEDC-D556379EC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96DCAC-9433-4B9C-890D-86830CA9F1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0A4C30-D1A7-4978-BF4B-94EA26A71D4E}"/>
              </a:ext>
            </a:extLst>
          </p:cNvPr>
          <p:cNvSpPr>
            <a:spLocks noGrp="1"/>
          </p:cNvSpPr>
          <p:nvPr>
            <p:ph type="dt" sz="half" idx="10"/>
          </p:nvPr>
        </p:nvSpPr>
        <p:spPr/>
        <p:txBody>
          <a:bodyPr/>
          <a:lstStyle/>
          <a:p>
            <a:fld id="{1E53FEFF-D8C2-4B85-9AFC-0FA6B3B44544}" type="datetimeFigureOut">
              <a:rPr lang="en-US" smtClean="0"/>
              <a:t>5/17/2019</a:t>
            </a:fld>
            <a:endParaRPr lang="en-US"/>
          </a:p>
        </p:txBody>
      </p:sp>
      <p:sp>
        <p:nvSpPr>
          <p:cNvPr id="5" name="Footer Placeholder 4">
            <a:extLst>
              <a:ext uri="{FF2B5EF4-FFF2-40B4-BE49-F238E27FC236}">
                <a16:creationId xmlns:a16="http://schemas.microsoft.com/office/drawing/2014/main" id="{0686D726-FFE3-436E-81BA-CD325816E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BF921-AB48-43E3-B939-894F2E3A21A7}"/>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53380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78A0-370C-4540-80FC-F260F832C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AEB36-03DA-4B8C-9F76-678BD04E7D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0E416-EE55-4D05-9AC4-264503A083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9E804E-109C-40B0-B64E-C1B2023202EA}"/>
              </a:ext>
            </a:extLst>
          </p:cNvPr>
          <p:cNvSpPr>
            <a:spLocks noGrp="1"/>
          </p:cNvSpPr>
          <p:nvPr>
            <p:ph type="dt" sz="half" idx="10"/>
          </p:nvPr>
        </p:nvSpPr>
        <p:spPr/>
        <p:txBody>
          <a:bodyPr/>
          <a:lstStyle/>
          <a:p>
            <a:fld id="{1E53FEFF-D8C2-4B85-9AFC-0FA6B3B44544}" type="datetimeFigureOut">
              <a:rPr lang="en-US" smtClean="0"/>
              <a:t>5/17/2019</a:t>
            </a:fld>
            <a:endParaRPr lang="en-US"/>
          </a:p>
        </p:txBody>
      </p:sp>
      <p:sp>
        <p:nvSpPr>
          <p:cNvPr id="6" name="Footer Placeholder 5">
            <a:extLst>
              <a:ext uri="{FF2B5EF4-FFF2-40B4-BE49-F238E27FC236}">
                <a16:creationId xmlns:a16="http://schemas.microsoft.com/office/drawing/2014/main" id="{DEF6F3B8-8712-4762-A1EF-C6B110BF8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C9486-F907-4727-B069-2F5B55ECB52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8384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8D889-9E8F-4AD0-AFE6-40D9C31CD7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E70E2D-848B-4017-8D10-9B09604DC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3092FE-F931-491C-BD48-8E8C563A56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9D8607-F1A3-42FB-9347-37B5D6328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148B6B-5165-44BE-9ADE-E349DC984A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495D3-9280-40C9-AAD8-F03B22A1D9DE}"/>
              </a:ext>
            </a:extLst>
          </p:cNvPr>
          <p:cNvSpPr>
            <a:spLocks noGrp="1"/>
          </p:cNvSpPr>
          <p:nvPr>
            <p:ph type="dt" sz="half" idx="10"/>
          </p:nvPr>
        </p:nvSpPr>
        <p:spPr/>
        <p:txBody>
          <a:bodyPr/>
          <a:lstStyle/>
          <a:p>
            <a:fld id="{1E53FEFF-D8C2-4B85-9AFC-0FA6B3B44544}" type="datetimeFigureOut">
              <a:rPr lang="en-US" smtClean="0"/>
              <a:t>5/17/2019</a:t>
            </a:fld>
            <a:endParaRPr lang="en-US"/>
          </a:p>
        </p:txBody>
      </p:sp>
      <p:sp>
        <p:nvSpPr>
          <p:cNvPr id="8" name="Footer Placeholder 7">
            <a:extLst>
              <a:ext uri="{FF2B5EF4-FFF2-40B4-BE49-F238E27FC236}">
                <a16:creationId xmlns:a16="http://schemas.microsoft.com/office/drawing/2014/main" id="{5D1CC6E4-BA13-4B20-9A9F-5BB7BF92CA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F530C5-6797-4A86-BB30-ADFCE190FCA2}"/>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42932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9F9F-D7AC-48A4-BA39-BB2B11FC5F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55D222-E019-4C0D-A52B-37AEA78CAFCD}"/>
              </a:ext>
            </a:extLst>
          </p:cNvPr>
          <p:cNvSpPr>
            <a:spLocks noGrp="1"/>
          </p:cNvSpPr>
          <p:nvPr>
            <p:ph type="dt" sz="half" idx="10"/>
          </p:nvPr>
        </p:nvSpPr>
        <p:spPr/>
        <p:txBody>
          <a:bodyPr/>
          <a:lstStyle/>
          <a:p>
            <a:fld id="{1E53FEFF-D8C2-4B85-9AFC-0FA6B3B44544}" type="datetimeFigureOut">
              <a:rPr lang="en-US" smtClean="0"/>
              <a:t>5/17/2019</a:t>
            </a:fld>
            <a:endParaRPr lang="en-US"/>
          </a:p>
        </p:txBody>
      </p:sp>
      <p:sp>
        <p:nvSpPr>
          <p:cNvPr id="4" name="Footer Placeholder 3">
            <a:extLst>
              <a:ext uri="{FF2B5EF4-FFF2-40B4-BE49-F238E27FC236}">
                <a16:creationId xmlns:a16="http://schemas.microsoft.com/office/drawing/2014/main" id="{785B148A-CC1B-4B3A-A48D-11A197CD6C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1149C-9DDF-43DD-A5F4-8BBC4A6F6FF1}"/>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31863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EB64D-AC3F-4345-BA5C-A6A29C301C01}"/>
              </a:ext>
            </a:extLst>
          </p:cNvPr>
          <p:cNvSpPr>
            <a:spLocks noGrp="1"/>
          </p:cNvSpPr>
          <p:nvPr>
            <p:ph type="dt" sz="half" idx="10"/>
          </p:nvPr>
        </p:nvSpPr>
        <p:spPr/>
        <p:txBody>
          <a:bodyPr/>
          <a:lstStyle/>
          <a:p>
            <a:fld id="{1E53FEFF-D8C2-4B85-9AFC-0FA6B3B44544}" type="datetimeFigureOut">
              <a:rPr lang="en-US" smtClean="0"/>
              <a:t>5/17/2019</a:t>
            </a:fld>
            <a:endParaRPr lang="en-US"/>
          </a:p>
        </p:txBody>
      </p:sp>
      <p:sp>
        <p:nvSpPr>
          <p:cNvPr id="3" name="Footer Placeholder 2">
            <a:extLst>
              <a:ext uri="{FF2B5EF4-FFF2-40B4-BE49-F238E27FC236}">
                <a16:creationId xmlns:a16="http://schemas.microsoft.com/office/drawing/2014/main" id="{AC8EFF1A-4235-4689-8EFB-596EE8437D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510FD5-0A90-43BF-BF29-20B396B142B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80034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9DFE-E3F1-46C2-AF39-BE15D1274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76A887-CD6B-4AA0-9E71-D5DBA58F4E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3D211C-16E4-4ED1-A75E-0428CC0E4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4BB5C0-6A18-4852-BEC5-04504F332BDC}"/>
              </a:ext>
            </a:extLst>
          </p:cNvPr>
          <p:cNvSpPr>
            <a:spLocks noGrp="1"/>
          </p:cNvSpPr>
          <p:nvPr>
            <p:ph type="dt" sz="half" idx="10"/>
          </p:nvPr>
        </p:nvSpPr>
        <p:spPr/>
        <p:txBody>
          <a:bodyPr/>
          <a:lstStyle/>
          <a:p>
            <a:fld id="{1E53FEFF-D8C2-4B85-9AFC-0FA6B3B44544}" type="datetimeFigureOut">
              <a:rPr lang="en-US" smtClean="0"/>
              <a:t>5/17/2019</a:t>
            </a:fld>
            <a:endParaRPr lang="en-US"/>
          </a:p>
        </p:txBody>
      </p:sp>
      <p:sp>
        <p:nvSpPr>
          <p:cNvPr id="6" name="Footer Placeholder 5">
            <a:extLst>
              <a:ext uri="{FF2B5EF4-FFF2-40B4-BE49-F238E27FC236}">
                <a16:creationId xmlns:a16="http://schemas.microsoft.com/office/drawing/2014/main" id="{3A604EDF-A1E6-4754-8EFA-B496AEA3E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EDE03-46A3-49FB-B132-4FA4FC738FEE}"/>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79372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671F-BF0C-4C3D-898F-332AF22BD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FAF5D-6D95-416C-A261-1E6AFE2D9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AE3E9-6988-478C-ACF7-1CE047ED6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CD85AB-F57A-4CB8-AF5F-752EB7F11AA0}"/>
              </a:ext>
            </a:extLst>
          </p:cNvPr>
          <p:cNvSpPr>
            <a:spLocks noGrp="1"/>
          </p:cNvSpPr>
          <p:nvPr>
            <p:ph type="dt" sz="half" idx="10"/>
          </p:nvPr>
        </p:nvSpPr>
        <p:spPr/>
        <p:txBody>
          <a:bodyPr/>
          <a:lstStyle/>
          <a:p>
            <a:fld id="{1E53FEFF-D8C2-4B85-9AFC-0FA6B3B44544}" type="datetimeFigureOut">
              <a:rPr lang="en-US" smtClean="0"/>
              <a:t>5/17/2019</a:t>
            </a:fld>
            <a:endParaRPr lang="en-US"/>
          </a:p>
        </p:txBody>
      </p:sp>
      <p:sp>
        <p:nvSpPr>
          <p:cNvPr id="6" name="Footer Placeholder 5">
            <a:extLst>
              <a:ext uri="{FF2B5EF4-FFF2-40B4-BE49-F238E27FC236}">
                <a16:creationId xmlns:a16="http://schemas.microsoft.com/office/drawing/2014/main" id="{A708A4C2-6182-44C8-98C2-C3A65FBA2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B3B78-5BAF-42DE-9B0A-A7DA85A38A64}"/>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182011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D4C0F-283A-49AC-A80C-551609A5A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8C1C59-24F5-48E2-AF76-5E332DD9A9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AD015-A885-4B19-BD06-7409AFC8E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3FEFF-D8C2-4B85-9AFC-0FA6B3B44544}" type="datetimeFigureOut">
              <a:rPr lang="en-US" smtClean="0"/>
              <a:t>5/17/2019</a:t>
            </a:fld>
            <a:endParaRPr lang="en-US"/>
          </a:p>
        </p:txBody>
      </p:sp>
      <p:sp>
        <p:nvSpPr>
          <p:cNvPr id="5" name="Footer Placeholder 4">
            <a:extLst>
              <a:ext uri="{FF2B5EF4-FFF2-40B4-BE49-F238E27FC236}">
                <a16:creationId xmlns:a16="http://schemas.microsoft.com/office/drawing/2014/main" id="{AE09DB0A-4CB1-4756-BEB1-B9F81CD9A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B56252-5066-4448-910B-A3FA960D1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848D4-5F75-43A6-A81F-3DFC5E69C77D}" type="slidenum">
              <a:rPr lang="en-US" smtClean="0"/>
              <a:t>‹#›</a:t>
            </a:fld>
            <a:endParaRPr lang="en-US"/>
          </a:p>
        </p:txBody>
      </p:sp>
    </p:spTree>
    <p:extLst>
      <p:ext uri="{BB962C8B-B14F-4D97-AF65-F5344CB8AC3E}">
        <p14:creationId xmlns:p14="http://schemas.microsoft.com/office/powerpoint/2010/main" val="238167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902627"/>
            <a:ext cx="12192000" cy="854080"/>
          </a:xfrm>
          <a:prstGeom prst="rect">
            <a:avLst/>
          </a:prstGeom>
          <a:noFill/>
        </p:spPr>
        <p:txBody>
          <a:bodyPr vert="horz" wrap="square" lIns="91440" tIns="45720" rIns="91440" bIns="45720">
            <a:spAutoFit/>
          </a:bodyPr>
          <a:lstStyle/>
          <a:p>
            <a:pPr algn="ctr">
              <a:lnSpc>
                <a:spcPct val="90000"/>
              </a:lnSpc>
            </a:pPr>
            <a:r>
              <a:rPr lang="en-US" sz="55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WEEK 14 </a:t>
            </a:r>
            <a:r>
              <a:rPr lang="en-US" sz="55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Berlin Sans FB Demi" panose="020E0802020502020306" pitchFamily="34" charset="0"/>
              </a:rPr>
              <a:t> </a:t>
            </a:r>
            <a:r>
              <a:rPr lang="en-US" sz="55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“THE GOLDEN RULE”</a:t>
            </a:r>
          </a:p>
        </p:txBody>
      </p:sp>
      <p:sp>
        <p:nvSpPr>
          <p:cNvPr id="6" name="Rectangle 5"/>
          <p:cNvSpPr/>
          <p:nvPr/>
        </p:nvSpPr>
        <p:spPr>
          <a:xfrm>
            <a:off x="0" y="5251225"/>
            <a:ext cx="12192000" cy="992579"/>
          </a:xfrm>
          <a:prstGeom prst="rect">
            <a:avLst/>
          </a:prstGeom>
          <a:noFill/>
        </p:spPr>
        <p:txBody>
          <a:bodyPr vert="horz" wrap="square" lIns="91440" tIns="45720" rIns="91440" bIns="45720">
            <a:spAutoFit/>
          </a:bodyPr>
          <a:lstStyle/>
          <a:p>
            <a:pPr algn="ctr">
              <a:lnSpc>
                <a:spcPct val="90000"/>
              </a:lnSpc>
            </a:pPr>
            <a:r>
              <a:rPr lang="en-US" sz="65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MATT </a:t>
            </a:r>
            <a:r>
              <a:rPr lang="en-US" sz="6500" b="1" spc="300"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7:1-12</a:t>
            </a:r>
            <a:endParaRPr lang="en-US" sz="6500" b="1" dirty="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endParaRPr>
          </a:p>
        </p:txBody>
      </p:sp>
    </p:spTree>
    <p:extLst>
      <p:ext uri="{BB962C8B-B14F-4D97-AF65-F5344CB8AC3E}">
        <p14:creationId xmlns:p14="http://schemas.microsoft.com/office/powerpoint/2010/main" val="34727745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3D1E900-55FD-4BB6-9505-68937E551455}"/>
              </a:ext>
            </a:extLst>
          </p:cNvPr>
          <p:cNvSpPr txBox="1">
            <a:spLocks/>
          </p:cNvSpPr>
          <p:nvPr/>
        </p:nvSpPr>
        <p:spPr>
          <a:xfrm>
            <a:off x="0" y="238504"/>
            <a:ext cx="12039251" cy="865944"/>
          </a:xfrm>
          <a:prstGeom prst="rect">
            <a:avLst/>
          </a:prstGeom>
          <a:gradFill flip="none" rotWithShape="1">
            <a:gsLst>
              <a:gs pos="14000">
                <a:schemeClr val="tx1">
                  <a:alpha val="0"/>
                </a:schemeClr>
              </a:gs>
              <a:gs pos="88000">
                <a:schemeClr val="tx1">
                  <a:alpha val="55000"/>
                </a:schemeClr>
              </a:gs>
              <a:gs pos="60000">
                <a:schemeClr val="tx1">
                  <a:alpha val="24000"/>
                </a:schemeClr>
              </a:gs>
              <a:gs pos="100000">
                <a:schemeClr val="tx1"/>
              </a:gs>
            </a:gsLst>
            <a:lin ang="0" scaled="1"/>
            <a:tileRect/>
          </a:gradFill>
          <a:ln>
            <a:noFill/>
          </a:ln>
          <a:effectLst>
            <a:glow>
              <a:schemeClr val="bg1">
                <a:alpha val="52000"/>
              </a:schemeClr>
            </a:glow>
          </a:effectLst>
        </p:spPr>
        <p:txBody>
          <a:bodyPr vert="horz" lIns="103632" tIns="51816" rIns="103632" bIns="518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80000"/>
              </a:lnSpc>
            </a:pPr>
            <a:r>
              <a:rPr lang="en-US" sz="50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7:5</a:t>
            </a:r>
            <a:r>
              <a:rPr lang="en-US" sz="45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 </a:t>
            </a:r>
            <a:endParaRPr lang="en-US" sz="4500" b="1" dirty="0">
              <a:ln w="12700">
                <a:solidFill>
                  <a:schemeClr val="bg1"/>
                </a:solidFill>
              </a:ln>
              <a:solidFill>
                <a:srgbClr val="BC9380"/>
              </a:solidFill>
              <a:effectLst>
                <a:glow rad="88900">
                  <a:schemeClr val="tx1">
                    <a:alpha val="30000"/>
                  </a:schemeClr>
                </a:glow>
              </a:effectLst>
              <a:latin typeface="Agency FB" panose="020B0503020202020204" pitchFamily="34" charset="0"/>
            </a:endParaRPr>
          </a:p>
        </p:txBody>
      </p:sp>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18218"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removing the speck</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9" name="Content Placeholder 3"/>
          <p:cNvSpPr txBox="1">
            <a:spLocks/>
          </p:cNvSpPr>
          <p:nvPr/>
        </p:nvSpPr>
        <p:spPr>
          <a:xfrm>
            <a:off x="345056" y="1247743"/>
            <a:ext cx="11501688" cy="5084045"/>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nSpc>
                <a:spcPct val="85000"/>
              </a:lnSpc>
              <a:spcBef>
                <a:spcPts val="0"/>
              </a:spcBef>
              <a:spcAft>
                <a:spcPts val="1800"/>
              </a:spcAft>
              <a:buClr>
                <a:srgbClr val="BC9380"/>
              </a:buClr>
              <a:buSzPct val="95000"/>
            </a:pPr>
            <a:r>
              <a:rPr lang="en-US" sz="6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Galatians </a:t>
            </a:r>
            <a:r>
              <a:rPr lang="en-US" sz="63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6:1</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Brothers</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if someone is caught in a sin, </a:t>
            </a:r>
            <a:r>
              <a:rPr lang="en-US" sz="6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you who are </a:t>
            </a:r>
            <a:r>
              <a:rPr lang="en-US" sz="6500" b="1" dirty="0">
                <a:ln w="12700">
                  <a:solidFill>
                    <a:schemeClr val="bg1"/>
                  </a:solidFill>
                </a:ln>
                <a:solidFill>
                  <a:srgbClr val="92D050"/>
                </a:solidFill>
                <a:effectLst>
                  <a:glow rad="88900">
                    <a:schemeClr val="tx1">
                      <a:alpha val="30000"/>
                    </a:schemeClr>
                  </a:glow>
                  <a:outerShdw blurRad="254000" dist="38100" dir="2700000" algn="tl">
                    <a:schemeClr val="tx1"/>
                  </a:outerShdw>
                </a:effectLst>
                <a:latin typeface="Agency FB" panose="020B0503020202020204" pitchFamily="34" charset="0"/>
              </a:rPr>
              <a:t>spiritual</a:t>
            </a:r>
            <a:r>
              <a:rPr lang="en-US" sz="6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should</a:t>
            </a:r>
            <a:r>
              <a:rPr lang="en-US" sz="6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restore him gently. But watch yourself, or you also may be tempted</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p>
          <a:p>
            <a:pPr marL="1143000" indent="-914400" algn="l">
              <a:lnSpc>
                <a:spcPct val="80000"/>
              </a:lnSpc>
              <a:spcBef>
                <a:spcPts val="0"/>
              </a:spcBef>
              <a:spcAft>
                <a:spcPts val="6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focus is restoration—</a:t>
            </a:r>
            <a:b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not punishment</a:t>
            </a:r>
          </a:p>
          <a:p>
            <a:pPr marL="1143000" indent="-914400" algn="l">
              <a:lnSpc>
                <a:spcPct val="80000"/>
              </a:lnSpc>
              <a:spcBef>
                <a:spcPts val="0"/>
              </a:spcBef>
              <a:spcAft>
                <a:spcPts val="600"/>
              </a:spcAft>
              <a:buClr>
                <a:srgbClr val="BC9380"/>
              </a:buClr>
              <a:buSzPct val="95000"/>
              <a:buFont typeface="Wingdings" panose="05000000000000000000" pitchFamily="2" charset="2"/>
              <a:buChar char="§"/>
            </a:pPr>
            <a:endPar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121282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518218" y="1262621"/>
            <a:ext cx="11179201" cy="52762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1800"/>
              </a:spcAft>
              <a:buClr>
                <a:srgbClr val="BC9380"/>
              </a:buClr>
              <a:buSzPct val="100000"/>
            </a:pPr>
            <a:r>
              <a:rPr lang="en-US" sz="65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14</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The </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person without the Spirit does not accept the things that come from the Spirit of God but considers them foolishness, and cannot understand them because they are discerned only through the Spirit. </a:t>
            </a:r>
          </a:p>
        </p:txBody>
      </p:sp>
      <p:sp>
        <p:nvSpPr>
          <p:cNvPr id="11" name="Title 2">
            <a:extLst>
              <a:ext uri="{FF2B5EF4-FFF2-40B4-BE49-F238E27FC236}">
                <a16:creationId xmlns:a16="http://schemas.microsoft.com/office/drawing/2014/main" id="{A3D1E900-55FD-4BB6-9505-68937E551455}"/>
              </a:ext>
            </a:extLst>
          </p:cNvPr>
          <p:cNvSpPr txBox="1">
            <a:spLocks/>
          </p:cNvSpPr>
          <p:nvPr/>
        </p:nvSpPr>
        <p:spPr>
          <a:xfrm>
            <a:off x="518218" y="359275"/>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3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a:t>
            </a: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 Corinthians </a:t>
            </a:r>
            <a:r>
              <a:rPr lang="en-US" sz="63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2:14-16</a:t>
            </a:r>
            <a:endParaRPr lang="en-US" sz="6300"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2641355262"/>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518218" y="1262621"/>
            <a:ext cx="11179201" cy="52762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1800"/>
              </a:spcAft>
              <a:buClr>
                <a:srgbClr val="BC9380"/>
              </a:buClr>
              <a:buSzPct val="100000"/>
            </a:pPr>
            <a:r>
              <a:rPr lang="en-US" sz="65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15</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 person with the Spirit makes judgments about all things, but such a person is not subject to merely human judgments, </a:t>
            </a:r>
            <a:r>
              <a:rPr lang="en-US" sz="65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16</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for, “Who has known the mind of the Lord so as to instruct him?” </a:t>
            </a:r>
            <a:r>
              <a:rPr lang="en-US" sz="6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But we have the mind of Christ.</a:t>
            </a:r>
          </a:p>
        </p:txBody>
      </p:sp>
      <p:sp>
        <p:nvSpPr>
          <p:cNvPr id="11" name="Title 2">
            <a:extLst>
              <a:ext uri="{FF2B5EF4-FFF2-40B4-BE49-F238E27FC236}">
                <a16:creationId xmlns:a16="http://schemas.microsoft.com/office/drawing/2014/main" id="{A3D1E900-55FD-4BB6-9505-68937E551455}"/>
              </a:ext>
            </a:extLst>
          </p:cNvPr>
          <p:cNvSpPr txBox="1">
            <a:spLocks/>
          </p:cNvSpPr>
          <p:nvPr/>
        </p:nvSpPr>
        <p:spPr>
          <a:xfrm>
            <a:off x="518218" y="359275"/>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3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a:t>
            </a: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 Corinthians </a:t>
            </a:r>
            <a:r>
              <a:rPr lang="en-US" sz="63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2:14-16</a:t>
            </a:r>
            <a:endParaRPr lang="en-US" sz="6300"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342591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3D1E900-55FD-4BB6-9505-68937E551455}"/>
              </a:ext>
            </a:extLst>
          </p:cNvPr>
          <p:cNvSpPr txBox="1">
            <a:spLocks/>
          </p:cNvSpPr>
          <p:nvPr/>
        </p:nvSpPr>
        <p:spPr>
          <a:xfrm>
            <a:off x="0" y="238504"/>
            <a:ext cx="12039251" cy="865944"/>
          </a:xfrm>
          <a:prstGeom prst="rect">
            <a:avLst/>
          </a:prstGeom>
          <a:gradFill flip="none" rotWithShape="1">
            <a:gsLst>
              <a:gs pos="14000">
                <a:schemeClr val="tx1">
                  <a:alpha val="0"/>
                </a:schemeClr>
              </a:gs>
              <a:gs pos="88000">
                <a:schemeClr val="tx1">
                  <a:alpha val="55000"/>
                </a:schemeClr>
              </a:gs>
              <a:gs pos="60000">
                <a:schemeClr val="tx1">
                  <a:alpha val="24000"/>
                </a:schemeClr>
              </a:gs>
              <a:gs pos="100000">
                <a:schemeClr val="tx1"/>
              </a:gs>
            </a:gsLst>
            <a:lin ang="0" scaled="1"/>
            <a:tileRect/>
          </a:gradFill>
          <a:ln>
            <a:noFill/>
          </a:ln>
          <a:effectLst>
            <a:glow>
              <a:schemeClr val="bg1">
                <a:alpha val="52000"/>
              </a:schemeClr>
            </a:glow>
          </a:effectLst>
        </p:spPr>
        <p:txBody>
          <a:bodyPr vert="horz" lIns="103632" tIns="51816" rIns="103632" bIns="518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80000"/>
              </a:lnSpc>
            </a:pPr>
            <a:r>
              <a:rPr lang="en-US" sz="50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7:5</a:t>
            </a:r>
            <a:r>
              <a:rPr lang="en-US" sz="45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 </a:t>
            </a:r>
            <a:endParaRPr lang="en-US" sz="4500" b="1" dirty="0">
              <a:ln w="12700">
                <a:solidFill>
                  <a:schemeClr val="bg1"/>
                </a:solidFill>
              </a:ln>
              <a:solidFill>
                <a:srgbClr val="BC9380"/>
              </a:solidFill>
              <a:effectLst>
                <a:glow rad="88900">
                  <a:schemeClr val="tx1">
                    <a:alpha val="30000"/>
                  </a:schemeClr>
                </a:glow>
              </a:effectLst>
              <a:latin typeface="Agency FB" panose="020B0503020202020204" pitchFamily="34" charset="0"/>
            </a:endParaRPr>
          </a:p>
        </p:txBody>
      </p:sp>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18218"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removing the speck</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9" name="Content Placeholder 3"/>
          <p:cNvSpPr txBox="1">
            <a:spLocks/>
          </p:cNvSpPr>
          <p:nvPr/>
        </p:nvSpPr>
        <p:spPr>
          <a:xfrm>
            <a:off x="345056" y="1161478"/>
            <a:ext cx="11501688" cy="5084045"/>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nSpc>
                <a:spcPct val="85000"/>
              </a:lnSpc>
              <a:spcBef>
                <a:spcPts val="0"/>
              </a:spcBef>
              <a:spcAft>
                <a:spcPts val="1500"/>
              </a:spcAft>
              <a:buClr>
                <a:srgbClr val="BC9380"/>
              </a:buClr>
              <a:buSzPct val="95000"/>
            </a:pPr>
            <a:r>
              <a:rPr lang="en-US" sz="6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Galatians </a:t>
            </a:r>
            <a:r>
              <a:rPr lang="en-US" sz="63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6:1</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Brothers</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if someone is caught in a sin, you who are spiritual should restore him gently. </a:t>
            </a:r>
            <a:r>
              <a:rPr lang="en-US" sz="6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But watch yourself, or you also may be tempted</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p>
          <a:p>
            <a:pPr marL="1143000" indent="-914400" algn="l">
              <a:lnSpc>
                <a:spcPct val="80000"/>
              </a:lnSpc>
              <a:spcBef>
                <a:spcPts val="0"/>
              </a:spcBef>
              <a:spcAft>
                <a:spcPts val="600"/>
              </a:spcAft>
              <a:buClr>
                <a:srgbClr val="BC9380"/>
              </a:buClr>
              <a:buSzPct val="95000"/>
              <a:buFont typeface="Wingdings" panose="05000000000000000000" pitchFamily="2" charset="2"/>
              <a:buChar char="§"/>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sin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of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self-righteousness</a:t>
            </a:r>
            <a:endPar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marL="1143000" indent="-914400" algn="l">
              <a:lnSpc>
                <a:spcPct val="80000"/>
              </a:lnSpc>
              <a:spcBef>
                <a:spcPts val="0"/>
              </a:spcBef>
              <a:spcAft>
                <a:spcPts val="600"/>
              </a:spcAft>
              <a:buClr>
                <a:srgbClr val="BC9380"/>
              </a:buClr>
              <a:buSzPct val="95000"/>
              <a:buFont typeface="Wingdings" panose="05000000000000000000" pitchFamily="2" charset="2"/>
              <a:buChar char="§"/>
            </a:pP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alling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prey to the same sin</a:t>
            </a:r>
          </a:p>
          <a:p>
            <a:pPr marL="1143000" indent="-914400" algn="l">
              <a:lnSpc>
                <a:spcPct val="80000"/>
              </a:lnSpc>
              <a:spcBef>
                <a:spcPts val="0"/>
              </a:spcBef>
              <a:spcAft>
                <a:spcPts val="600"/>
              </a:spcAft>
              <a:buClr>
                <a:srgbClr val="BC9380"/>
              </a:buClr>
              <a:buSzPct val="95000"/>
              <a:buFont typeface="Wingdings" panose="05000000000000000000" pitchFamily="2" charset="2"/>
              <a:buChar char="§"/>
            </a:pPr>
            <a:endPar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37221010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3D1E900-55FD-4BB6-9505-68937E551455}"/>
              </a:ext>
            </a:extLst>
          </p:cNvPr>
          <p:cNvSpPr txBox="1">
            <a:spLocks/>
          </p:cNvSpPr>
          <p:nvPr/>
        </p:nvSpPr>
        <p:spPr>
          <a:xfrm>
            <a:off x="0" y="238504"/>
            <a:ext cx="12039251" cy="865944"/>
          </a:xfrm>
          <a:prstGeom prst="rect">
            <a:avLst/>
          </a:prstGeom>
          <a:gradFill flip="none" rotWithShape="1">
            <a:gsLst>
              <a:gs pos="14000">
                <a:schemeClr val="tx1">
                  <a:alpha val="0"/>
                </a:schemeClr>
              </a:gs>
              <a:gs pos="88000">
                <a:schemeClr val="tx1">
                  <a:alpha val="55000"/>
                </a:schemeClr>
              </a:gs>
              <a:gs pos="60000">
                <a:schemeClr val="tx1">
                  <a:alpha val="24000"/>
                </a:schemeClr>
              </a:gs>
              <a:gs pos="100000">
                <a:schemeClr val="tx1"/>
              </a:gs>
            </a:gsLst>
            <a:lin ang="0" scaled="1"/>
            <a:tileRect/>
          </a:gradFill>
          <a:ln>
            <a:noFill/>
          </a:ln>
          <a:effectLst>
            <a:glow>
              <a:schemeClr val="bg1">
                <a:alpha val="52000"/>
              </a:schemeClr>
            </a:glow>
          </a:effectLst>
        </p:spPr>
        <p:txBody>
          <a:bodyPr vert="horz" lIns="103632" tIns="51816" rIns="103632" bIns="518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80000"/>
              </a:lnSpc>
            </a:pPr>
            <a:r>
              <a:rPr lang="en-US" sz="50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7:6</a:t>
            </a:r>
            <a:r>
              <a:rPr lang="en-US" sz="45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 </a:t>
            </a:r>
            <a:endParaRPr lang="en-US" sz="4500" b="1" dirty="0">
              <a:ln w="12700">
                <a:solidFill>
                  <a:schemeClr val="bg1"/>
                </a:solidFill>
              </a:ln>
              <a:solidFill>
                <a:srgbClr val="BC9380"/>
              </a:solidFill>
              <a:effectLst>
                <a:glow rad="88900">
                  <a:schemeClr val="tx1">
                    <a:alpha val="30000"/>
                  </a:schemeClr>
                </a:glow>
              </a:effectLst>
              <a:latin typeface="Agency FB" panose="020B0503020202020204" pitchFamily="34" charset="0"/>
            </a:endParaRPr>
          </a:p>
        </p:txBody>
      </p:sp>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18218"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dogs and pigs</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9" name="Content Placeholder 3"/>
          <p:cNvSpPr txBox="1">
            <a:spLocks/>
          </p:cNvSpPr>
          <p:nvPr/>
        </p:nvSpPr>
        <p:spPr>
          <a:xfrm>
            <a:off x="345056" y="1213237"/>
            <a:ext cx="11501688" cy="5084045"/>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nSpc>
                <a:spcPct val="85000"/>
              </a:lnSpc>
              <a:spcBef>
                <a:spcPts val="0"/>
              </a:spcBef>
              <a:spcAft>
                <a:spcPts val="1500"/>
              </a:spcAft>
              <a:buClr>
                <a:srgbClr val="BC9380"/>
              </a:buClr>
              <a:buSzPct val="95000"/>
            </a:pPr>
            <a:r>
              <a:rPr lang="en-US" sz="63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a:t>
            </a:r>
            <a:r>
              <a:rPr lang="en-US" sz="6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Peter </a:t>
            </a:r>
            <a:r>
              <a:rPr lang="en-US" sz="63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2:22</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Of </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them the proverbs are true: “A do</a:t>
            </a:r>
            <a:r>
              <a:rPr lang="en-US" sz="6500" b="1" spc="-3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 </a:t>
            </a:r>
            <a:r>
              <a:rPr lang="en-US" sz="6500" b="1" i="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return</a:t>
            </a:r>
            <a:r>
              <a:rPr lang="en-US" sz="6500" b="1" i="1" spc="3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a:t>
            </a:r>
            <a:r>
              <a:rPr lang="en-US" sz="6500" b="1" spc="3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 its vomit</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and, “A sow that is washe</a:t>
            </a:r>
            <a:r>
              <a:rPr lang="en-US" sz="6500" b="1" spc="-3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 </a:t>
            </a:r>
            <a:r>
              <a:rPr lang="en-US" sz="6500" b="1" i="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return</a:t>
            </a:r>
            <a:r>
              <a:rPr lang="en-US" sz="6500" b="1" i="1" spc="3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a:t>
            </a:r>
            <a:r>
              <a:rPr lang="en-US" sz="6500" b="1" spc="3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 her wallowing in the mud</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p>
          <a:p>
            <a:pPr marL="1143000" indent="-914400" algn="l">
              <a:lnSpc>
                <a:spcPct val="80000"/>
              </a:lnSpc>
              <a:spcBef>
                <a:spcPts val="0"/>
              </a:spcBef>
              <a:spcAft>
                <a:spcPts val="600"/>
              </a:spcAft>
              <a:buClr>
                <a:srgbClr val="BC9380"/>
              </a:buClr>
              <a:buSzPct val="95000"/>
              <a:buFont typeface="Wingdings" panose="05000000000000000000" pitchFamily="2" charset="2"/>
              <a:buChar char="§"/>
            </a:pPr>
            <a:r>
              <a:rPr lang="en-US" sz="6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discernment </a:t>
            </a:r>
            <a:r>
              <a:rPr lang="en-US" sz="6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as opposed </a:t>
            </a:r>
            <a:br>
              <a:rPr lang="en-US" sz="6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6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to </a:t>
            </a:r>
            <a:r>
              <a:rPr lang="en-US" sz="6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judgment</a:t>
            </a:r>
          </a:p>
        </p:txBody>
      </p:sp>
    </p:spTree>
    <p:extLst>
      <p:ext uri="{BB962C8B-B14F-4D97-AF65-F5344CB8AC3E}">
        <p14:creationId xmlns:p14="http://schemas.microsoft.com/office/powerpoint/2010/main" val="33830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3D1E900-55FD-4BB6-9505-68937E551455}"/>
              </a:ext>
            </a:extLst>
          </p:cNvPr>
          <p:cNvSpPr txBox="1">
            <a:spLocks/>
          </p:cNvSpPr>
          <p:nvPr/>
        </p:nvSpPr>
        <p:spPr>
          <a:xfrm>
            <a:off x="0" y="238504"/>
            <a:ext cx="12039251" cy="865944"/>
          </a:xfrm>
          <a:prstGeom prst="rect">
            <a:avLst/>
          </a:prstGeom>
          <a:gradFill flip="none" rotWithShape="1">
            <a:gsLst>
              <a:gs pos="14000">
                <a:schemeClr val="tx1">
                  <a:alpha val="0"/>
                </a:schemeClr>
              </a:gs>
              <a:gs pos="88000">
                <a:schemeClr val="tx1">
                  <a:alpha val="55000"/>
                </a:schemeClr>
              </a:gs>
              <a:gs pos="60000">
                <a:schemeClr val="tx1">
                  <a:alpha val="24000"/>
                </a:schemeClr>
              </a:gs>
              <a:gs pos="100000">
                <a:schemeClr val="tx1"/>
              </a:gs>
            </a:gsLst>
            <a:lin ang="0" scaled="1"/>
            <a:tileRect/>
          </a:gradFill>
          <a:ln>
            <a:noFill/>
          </a:ln>
          <a:effectLst>
            <a:glow>
              <a:schemeClr val="bg1">
                <a:alpha val="52000"/>
              </a:schemeClr>
            </a:glow>
          </a:effectLst>
        </p:spPr>
        <p:txBody>
          <a:bodyPr vert="horz" lIns="103632" tIns="51816" rIns="103632" bIns="518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80000"/>
              </a:lnSpc>
            </a:pPr>
            <a:r>
              <a:rPr lang="en-US" sz="50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7:7-8</a:t>
            </a:r>
            <a:r>
              <a:rPr lang="en-US" sz="45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 </a:t>
            </a:r>
            <a:endParaRPr lang="en-US" sz="4500" b="1" dirty="0">
              <a:ln w="12700">
                <a:solidFill>
                  <a:schemeClr val="bg1"/>
                </a:solidFill>
              </a:ln>
              <a:solidFill>
                <a:srgbClr val="BC9380"/>
              </a:solidFill>
              <a:effectLst>
                <a:glow rad="88900">
                  <a:schemeClr val="tx1">
                    <a:alpha val="30000"/>
                  </a:schemeClr>
                </a:glow>
              </a:effectLst>
              <a:latin typeface="Agency FB" panose="020B0503020202020204" pitchFamily="34" charset="0"/>
            </a:endParaRPr>
          </a:p>
        </p:txBody>
      </p:sp>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18218"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ask, seek, knock</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9" name="Content Placeholder 3"/>
          <p:cNvSpPr txBox="1">
            <a:spLocks/>
          </p:cNvSpPr>
          <p:nvPr/>
        </p:nvSpPr>
        <p:spPr>
          <a:xfrm>
            <a:off x="345056" y="1299502"/>
            <a:ext cx="11501688" cy="5084045"/>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5850" indent="-857250" algn="l">
              <a:lnSpc>
                <a:spcPct val="80000"/>
              </a:lnSpc>
              <a:spcBef>
                <a:spcPts val="0"/>
              </a:spcBef>
              <a:spcAft>
                <a:spcPts val="18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keep on </a:t>
            </a:r>
            <a:r>
              <a:rPr lang="en-US" sz="6500" b="1" dirty="0" err="1"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keepin</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on!</a:t>
            </a:r>
          </a:p>
          <a:p>
            <a:pPr marL="1085850" indent="-857250" algn="l">
              <a:lnSpc>
                <a:spcPct val="80000"/>
              </a:lnSpc>
              <a:spcBef>
                <a:spcPts val="0"/>
              </a:spcBef>
              <a:spcAft>
                <a:spcPts val="6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become…</a:t>
            </a:r>
          </a:p>
          <a:p>
            <a:pPr marL="2971800" lvl="6" algn="l">
              <a:lnSpc>
                <a:spcPct val="80000"/>
              </a:lnSpc>
              <a:spcBef>
                <a:spcPts val="0"/>
              </a:spcBef>
              <a:spcAft>
                <a:spcPts val="600"/>
              </a:spcAft>
              <a:buClr>
                <a:srgbClr val="BC9380"/>
              </a:buClr>
              <a:buSzPct val="95000"/>
            </a:pPr>
            <a:r>
              <a:rPr lang="en-US" sz="7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askers</a:t>
            </a:r>
          </a:p>
          <a:p>
            <a:pPr marL="3886200" lvl="8" algn="l">
              <a:lnSpc>
                <a:spcPct val="80000"/>
              </a:lnSpc>
              <a:spcBef>
                <a:spcPts val="0"/>
              </a:spcBef>
              <a:spcAft>
                <a:spcPts val="600"/>
              </a:spcAft>
              <a:buClr>
                <a:srgbClr val="BC9380"/>
              </a:buClr>
              <a:buSzPct val="95000"/>
            </a:pPr>
            <a:r>
              <a:rPr lang="en-US" sz="7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7500" b="1" dirty="0" smtClean="0">
                <a:ln w="12700">
                  <a:solidFill>
                    <a:schemeClr val="bg1"/>
                  </a:solidFill>
                </a:ln>
                <a:solidFill>
                  <a:srgbClr val="FFFF00"/>
                </a:solidFill>
                <a:effectLst>
                  <a:glow rad="88900">
                    <a:schemeClr val="tx1">
                      <a:alpha val="30000"/>
                    </a:schemeClr>
                  </a:glow>
                  <a:outerShdw blurRad="254000" dist="38100" dir="2700000" algn="tl">
                    <a:schemeClr val="tx1"/>
                  </a:outerShdw>
                </a:effectLst>
                <a:latin typeface="Agency FB" panose="020B0503020202020204" pitchFamily="34" charset="0"/>
              </a:rPr>
              <a:t>seekers</a:t>
            </a:r>
          </a:p>
          <a:p>
            <a:pPr marL="3886200" lvl="8" algn="l">
              <a:lnSpc>
                <a:spcPct val="80000"/>
              </a:lnSpc>
              <a:spcBef>
                <a:spcPts val="0"/>
              </a:spcBef>
              <a:spcAft>
                <a:spcPts val="600"/>
              </a:spcAft>
              <a:buClr>
                <a:srgbClr val="BC9380"/>
              </a:buClr>
              <a:buSzPct val="95000"/>
            </a:pPr>
            <a:r>
              <a:rPr lang="en-US" sz="7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7500" b="1" dirty="0" smtClean="0">
                <a:ln w="12700">
                  <a:solidFill>
                    <a:schemeClr val="bg1"/>
                  </a:solidFill>
                </a:ln>
                <a:solidFill>
                  <a:srgbClr val="92D050"/>
                </a:solidFill>
                <a:effectLst>
                  <a:glow rad="88900">
                    <a:schemeClr val="tx1">
                      <a:alpha val="30000"/>
                    </a:schemeClr>
                  </a:glow>
                  <a:outerShdw blurRad="254000" dist="38100" dir="2700000" algn="tl">
                    <a:schemeClr val="tx1"/>
                  </a:outerShdw>
                </a:effectLst>
                <a:latin typeface="Agency FB" panose="020B0503020202020204" pitchFamily="34" charset="0"/>
              </a:rPr>
              <a:t>knockers</a:t>
            </a:r>
            <a:endParaRPr lang="en-US" sz="7500" b="1" dirty="0">
              <a:ln w="12700">
                <a:solidFill>
                  <a:schemeClr val="bg1"/>
                </a:solidFill>
              </a:ln>
              <a:solidFill>
                <a:srgbClr val="92D05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11052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3D1E900-55FD-4BB6-9505-68937E551455}"/>
              </a:ext>
            </a:extLst>
          </p:cNvPr>
          <p:cNvSpPr txBox="1">
            <a:spLocks/>
          </p:cNvSpPr>
          <p:nvPr/>
        </p:nvSpPr>
        <p:spPr>
          <a:xfrm>
            <a:off x="0" y="238504"/>
            <a:ext cx="12039251" cy="865944"/>
          </a:xfrm>
          <a:prstGeom prst="rect">
            <a:avLst/>
          </a:prstGeom>
          <a:gradFill flip="none" rotWithShape="1">
            <a:gsLst>
              <a:gs pos="14000">
                <a:schemeClr val="tx1">
                  <a:alpha val="0"/>
                </a:schemeClr>
              </a:gs>
              <a:gs pos="88000">
                <a:schemeClr val="tx1">
                  <a:alpha val="55000"/>
                </a:schemeClr>
              </a:gs>
              <a:gs pos="60000">
                <a:schemeClr val="tx1">
                  <a:alpha val="24000"/>
                </a:schemeClr>
              </a:gs>
              <a:gs pos="100000">
                <a:schemeClr val="tx1"/>
              </a:gs>
            </a:gsLst>
            <a:lin ang="0" scaled="1"/>
            <a:tileRect/>
          </a:gradFill>
          <a:ln>
            <a:noFill/>
          </a:ln>
          <a:effectLst>
            <a:glow>
              <a:schemeClr val="bg1">
                <a:alpha val="52000"/>
              </a:schemeClr>
            </a:glow>
          </a:effectLst>
        </p:spPr>
        <p:txBody>
          <a:bodyPr vert="horz" lIns="103632" tIns="51816" rIns="103632" bIns="518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80000"/>
              </a:lnSpc>
            </a:pPr>
            <a:r>
              <a:rPr lang="en-US" sz="50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7:9-12</a:t>
            </a:r>
            <a:r>
              <a:rPr lang="en-US" sz="45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 </a:t>
            </a:r>
            <a:endParaRPr lang="en-US" sz="4500" b="1" dirty="0">
              <a:ln w="12700">
                <a:solidFill>
                  <a:schemeClr val="bg1"/>
                </a:solidFill>
              </a:ln>
              <a:solidFill>
                <a:srgbClr val="BC9380"/>
              </a:solidFill>
              <a:effectLst>
                <a:glow rad="88900">
                  <a:schemeClr val="tx1">
                    <a:alpha val="30000"/>
                  </a:schemeClr>
                </a:glow>
              </a:effectLst>
              <a:latin typeface="Agency FB" panose="020B0503020202020204" pitchFamily="34" charset="0"/>
            </a:endParaRPr>
          </a:p>
        </p:txBody>
      </p:sp>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18218"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in context…</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9" name="Content Placeholder 3"/>
          <p:cNvSpPr txBox="1">
            <a:spLocks/>
          </p:cNvSpPr>
          <p:nvPr/>
        </p:nvSpPr>
        <p:spPr>
          <a:xfrm>
            <a:off x="345056" y="1123378"/>
            <a:ext cx="11501688" cy="5084045"/>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gn="l">
              <a:lnSpc>
                <a:spcPct val="80000"/>
              </a:lnSpc>
              <a:spcBef>
                <a:spcPts val="0"/>
              </a:spcBef>
              <a:spcAft>
                <a:spcPts val="1200"/>
              </a:spcAft>
              <a:buClr>
                <a:srgbClr val="BC9380"/>
              </a:buClr>
              <a:buSzPct val="95000"/>
            </a:pPr>
            <a:r>
              <a:rPr lang="en-US" sz="6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praying for them </a:t>
            </a:r>
          </a:p>
          <a:p>
            <a:pPr marL="1085850" indent="-857250" algn="l">
              <a:lnSpc>
                <a:spcPct val="80000"/>
              </a:lnSpc>
              <a:spcBef>
                <a:spcPts val="0"/>
              </a:spcBef>
              <a:spcAft>
                <a:spcPts val="12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those we are tempted to judge</a:t>
            </a:r>
          </a:p>
          <a:p>
            <a:pPr marL="1085850" indent="-857250" algn="l">
              <a:lnSpc>
                <a:spcPct val="80000"/>
              </a:lnSpc>
              <a:spcBef>
                <a:spcPts val="0"/>
              </a:spcBef>
              <a:spcAft>
                <a:spcPts val="12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those who need to be restored</a:t>
            </a:r>
            <a:r>
              <a:rPr lang="en-US" sz="6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 </a:t>
            </a:r>
          </a:p>
          <a:p>
            <a:pPr marL="1085850" indent="-857250" algn="l">
              <a:lnSpc>
                <a:spcPct val="80000"/>
              </a:lnSpc>
              <a:spcBef>
                <a:spcPts val="0"/>
              </a:spcBef>
              <a:spcAft>
                <a:spcPts val="1200"/>
              </a:spcAft>
              <a:buClr>
                <a:srgbClr val="BC9380"/>
              </a:buClr>
              <a:buSzPct val="95000"/>
              <a:buFont typeface="Wingdings" panose="05000000000000000000" pitchFamily="2" charset="2"/>
              <a:buChar char="§"/>
            </a:pP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for discernment and mercy</a:t>
            </a:r>
            <a:endParaRPr lang="en-US" sz="7500" b="1" dirty="0">
              <a:ln w="12700">
                <a:solidFill>
                  <a:schemeClr val="bg1"/>
                </a:solidFill>
              </a:ln>
              <a:solidFill>
                <a:srgbClr val="92D050"/>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marL="1085850" indent="-857250" algn="l">
              <a:lnSpc>
                <a:spcPct val="80000"/>
              </a:lnSpc>
              <a:spcBef>
                <a:spcPts val="0"/>
              </a:spcBef>
              <a:spcAft>
                <a:spcPts val="12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with the same concern that a parent would have</a:t>
            </a:r>
          </a:p>
        </p:txBody>
      </p:sp>
    </p:spTree>
    <p:extLst>
      <p:ext uri="{BB962C8B-B14F-4D97-AF65-F5344CB8AC3E}">
        <p14:creationId xmlns:p14="http://schemas.microsoft.com/office/powerpoint/2010/main" val="294607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fade">
                                      <p:cBhvr>
                                        <p:cTn id="3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A3D1E900-55FD-4BB6-9505-68937E551455}"/>
              </a:ext>
            </a:extLst>
          </p:cNvPr>
          <p:cNvSpPr txBox="1">
            <a:spLocks/>
          </p:cNvSpPr>
          <p:nvPr/>
        </p:nvSpPr>
        <p:spPr>
          <a:xfrm>
            <a:off x="0" y="765224"/>
            <a:ext cx="12192000" cy="1104450"/>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80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Matthew </a:t>
            </a:r>
            <a:r>
              <a:rPr lang="en-US" sz="78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7:12</a:t>
            </a:r>
            <a:endParaRPr lang="en-US" sz="7800"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7" name="Content Placeholder 3"/>
          <p:cNvSpPr txBox="1">
            <a:spLocks/>
          </p:cNvSpPr>
          <p:nvPr/>
        </p:nvSpPr>
        <p:spPr>
          <a:xfrm>
            <a:off x="500966" y="1817997"/>
            <a:ext cx="11161948" cy="4258281"/>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4000"/>
              </a:lnSpc>
              <a:spcBef>
                <a:spcPts val="0"/>
              </a:spcBef>
              <a:spcAft>
                <a:spcPts val="1800"/>
              </a:spcAft>
              <a:buClr>
                <a:srgbClr val="BC9380"/>
              </a:buClr>
              <a:buSzPct val="100000"/>
            </a:pPr>
            <a:r>
              <a:rPr lang="en-US" sz="8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So </a:t>
            </a:r>
            <a:r>
              <a:rPr lang="en-US" sz="8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in everything, do to others what you would have them do to you, for this sums up the Law </a:t>
            </a:r>
            <a:r>
              <a:rPr lang="en-US" sz="8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and </a:t>
            </a:r>
            <a:r>
              <a:rPr lang="en-US" sz="8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 Prophets.</a:t>
            </a:r>
          </a:p>
        </p:txBody>
      </p:sp>
    </p:spTree>
    <p:extLst>
      <p:ext uri="{BB962C8B-B14F-4D97-AF65-F5344CB8AC3E}">
        <p14:creationId xmlns:p14="http://schemas.microsoft.com/office/powerpoint/2010/main" val="207038416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227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A3D1E900-55FD-4BB6-9505-68937E551455}"/>
              </a:ext>
            </a:extLst>
          </p:cNvPr>
          <p:cNvSpPr txBox="1">
            <a:spLocks/>
          </p:cNvSpPr>
          <p:nvPr/>
        </p:nvSpPr>
        <p:spPr>
          <a:xfrm>
            <a:off x="0" y="765224"/>
            <a:ext cx="12192000" cy="1104450"/>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80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Matthew </a:t>
            </a:r>
            <a:r>
              <a:rPr lang="en-US" sz="78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7:12</a:t>
            </a:r>
            <a:endParaRPr lang="en-US" sz="7800"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7" name="Content Placeholder 3"/>
          <p:cNvSpPr txBox="1">
            <a:spLocks/>
          </p:cNvSpPr>
          <p:nvPr/>
        </p:nvSpPr>
        <p:spPr>
          <a:xfrm>
            <a:off x="500966" y="1817997"/>
            <a:ext cx="11161948" cy="4258281"/>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4000"/>
              </a:lnSpc>
              <a:spcBef>
                <a:spcPts val="0"/>
              </a:spcBef>
              <a:spcAft>
                <a:spcPts val="1800"/>
              </a:spcAft>
              <a:buClr>
                <a:srgbClr val="BC9380"/>
              </a:buClr>
              <a:buSzPct val="100000"/>
            </a:pPr>
            <a:r>
              <a:rPr lang="en-US" sz="8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So </a:t>
            </a:r>
            <a:r>
              <a:rPr lang="en-US" sz="8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in everything, do to others what you would have them do to you, for this sums up the Law </a:t>
            </a:r>
            <a:r>
              <a:rPr lang="en-US" sz="8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and </a:t>
            </a:r>
            <a:r>
              <a:rPr lang="en-US" sz="8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 Prophets.</a:t>
            </a:r>
          </a:p>
        </p:txBody>
      </p:sp>
    </p:spTree>
    <p:extLst>
      <p:ext uri="{BB962C8B-B14F-4D97-AF65-F5344CB8AC3E}">
        <p14:creationId xmlns:p14="http://schemas.microsoft.com/office/powerpoint/2010/main" val="23211021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721859" y="1913678"/>
            <a:ext cx="10748282" cy="2522645"/>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spcBef>
                <a:spcPts val="0"/>
              </a:spcBef>
              <a:spcAft>
                <a:spcPts val="1800"/>
              </a:spcAft>
              <a:buClr>
                <a:srgbClr val="BC9380"/>
              </a:buClr>
              <a:buSzPct val="100000"/>
            </a:pPr>
            <a:r>
              <a:rPr lang="en-US" sz="12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context, context, context</a:t>
            </a:r>
            <a:endParaRPr lang="en-US" sz="12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algn="l">
              <a:lnSpc>
                <a:spcPct val="85000"/>
              </a:lnSpc>
              <a:spcBef>
                <a:spcPts val="0"/>
              </a:spcBef>
              <a:spcAft>
                <a:spcPts val="1200"/>
              </a:spcAft>
              <a:buClr>
                <a:srgbClr val="BC9380"/>
              </a:buClr>
              <a:buSzPct val="100000"/>
            </a:pPr>
            <a:endParaRPr lang="en-US" sz="5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165864095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3D1E900-55FD-4BB6-9505-68937E551455}"/>
              </a:ext>
            </a:extLst>
          </p:cNvPr>
          <p:cNvSpPr txBox="1">
            <a:spLocks/>
          </p:cNvSpPr>
          <p:nvPr/>
        </p:nvSpPr>
        <p:spPr>
          <a:xfrm>
            <a:off x="0" y="238504"/>
            <a:ext cx="12039251" cy="865944"/>
          </a:xfrm>
          <a:prstGeom prst="rect">
            <a:avLst/>
          </a:prstGeom>
          <a:gradFill flip="none" rotWithShape="1">
            <a:gsLst>
              <a:gs pos="14000">
                <a:schemeClr val="tx1">
                  <a:alpha val="0"/>
                </a:schemeClr>
              </a:gs>
              <a:gs pos="88000">
                <a:schemeClr val="tx1">
                  <a:alpha val="55000"/>
                </a:schemeClr>
              </a:gs>
              <a:gs pos="60000">
                <a:schemeClr val="tx1">
                  <a:alpha val="24000"/>
                </a:schemeClr>
              </a:gs>
              <a:gs pos="100000">
                <a:schemeClr val="tx1"/>
              </a:gs>
            </a:gsLst>
            <a:lin ang="0" scaled="1"/>
            <a:tileRect/>
          </a:gradFill>
          <a:ln>
            <a:noFill/>
          </a:ln>
          <a:effectLst>
            <a:glow>
              <a:schemeClr val="bg1">
                <a:alpha val="52000"/>
              </a:schemeClr>
            </a:glow>
          </a:effectLst>
        </p:spPr>
        <p:txBody>
          <a:bodyPr vert="horz" lIns="103632" tIns="51816" rIns="103632" bIns="518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80000"/>
              </a:lnSpc>
            </a:pPr>
            <a:r>
              <a:rPr lang="en-US" sz="50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7:1-4</a:t>
            </a:r>
            <a:r>
              <a:rPr lang="en-US" sz="45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 </a:t>
            </a:r>
            <a:endParaRPr lang="en-US" sz="4500" b="1" dirty="0">
              <a:ln w="12700">
                <a:solidFill>
                  <a:schemeClr val="bg1"/>
                </a:solidFill>
              </a:ln>
              <a:solidFill>
                <a:srgbClr val="BC9380"/>
              </a:solidFill>
              <a:effectLst>
                <a:glow rad="88900">
                  <a:schemeClr val="tx1">
                    <a:alpha val="30000"/>
                  </a:schemeClr>
                </a:glow>
              </a:effectLst>
              <a:latin typeface="Agency FB" panose="020B0503020202020204" pitchFamily="34" charset="0"/>
            </a:endParaRPr>
          </a:p>
        </p:txBody>
      </p:sp>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79082" y="1485900"/>
            <a:ext cx="11233835" cy="5190877"/>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spcBef>
                <a:spcPts val="0"/>
              </a:spcBef>
              <a:buClr>
                <a:srgbClr val="BC9380"/>
              </a:buClr>
              <a:buSzPct val="100000"/>
            </a:pPr>
            <a:r>
              <a:rPr lang="en-US" sz="6500" b="1" i="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krin</a:t>
            </a:r>
            <a:r>
              <a:rPr lang="en-US" sz="6500" b="1" i="1" spc="600"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o</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decide </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(mentally or judicially</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p>
          <a:p>
            <a:pPr>
              <a:lnSpc>
                <a:spcPct val="80000"/>
              </a:lnSpc>
              <a:spcBef>
                <a:spcPts val="0"/>
              </a:spcBef>
              <a:spcAft>
                <a:spcPts val="1800"/>
              </a:spcAft>
              <a:buClr>
                <a:srgbClr val="BC9380"/>
              </a:buClr>
              <a:buSzPct val="100000"/>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condemn, damn, conclude, discriminate, sentence, think</a:t>
            </a:r>
          </a:p>
          <a:p>
            <a:pPr marL="857250" indent="-857250" algn="l">
              <a:lnSpc>
                <a:spcPct val="80000"/>
              </a:lnSpc>
              <a:spcBef>
                <a:spcPts val="1800"/>
              </a:spcBef>
              <a:spcAft>
                <a:spcPts val="1800"/>
              </a:spcAft>
              <a:buClr>
                <a:srgbClr val="BC9380"/>
              </a:buClr>
              <a:buSzPct val="100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presumptuously </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passing judgment upon others</a:t>
            </a:r>
            <a:endParaRPr lang="en-US" sz="6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18218"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do not judge</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8283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3D1E900-55FD-4BB6-9505-68937E551455}"/>
              </a:ext>
            </a:extLst>
          </p:cNvPr>
          <p:cNvSpPr txBox="1">
            <a:spLocks/>
          </p:cNvSpPr>
          <p:nvPr/>
        </p:nvSpPr>
        <p:spPr>
          <a:xfrm>
            <a:off x="0" y="238504"/>
            <a:ext cx="12039251" cy="865944"/>
          </a:xfrm>
          <a:prstGeom prst="rect">
            <a:avLst/>
          </a:prstGeom>
          <a:gradFill flip="none" rotWithShape="1">
            <a:gsLst>
              <a:gs pos="14000">
                <a:schemeClr val="tx1">
                  <a:alpha val="0"/>
                </a:schemeClr>
              </a:gs>
              <a:gs pos="88000">
                <a:schemeClr val="tx1">
                  <a:alpha val="55000"/>
                </a:schemeClr>
              </a:gs>
              <a:gs pos="60000">
                <a:schemeClr val="tx1">
                  <a:alpha val="24000"/>
                </a:schemeClr>
              </a:gs>
              <a:gs pos="100000">
                <a:schemeClr val="tx1"/>
              </a:gs>
            </a:gsLst>
            <a:lin ang="0" scaled="1"/>
            <a:tileRect/>
          </a:gradFill>
          <a:ln>
            <a:noFill/>
          </a:ln>
          <a:effectLst>
            <a:glow>
              <a:schemeClr val="bg1">
                <a:alpha val="52000"/>
              </a:schemeClr>
            </a:glow>
          </a:effectLst>
        </p:spPr>
        <p:txBody>
          <a:bodyPr vert="horz" lIns="103632" tIns="51816" rIns="103632" bIns="518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80000"/>
              </a:lnSpc>
            </a:pPr>
            <a:r>
              <a:rPr lang="en-US" sz="50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7:1-4</a:t>
            </a:r>
            <a:r>
              <a:rPr lang="en-US" sz="45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 </a:t>
            </a:r>
            <a:endParaRPr lang="en-US" sz="4500" b="1" dirty="0">
              <a:ln w="12700">
                <a:solidFill>
                  <a:schemeClr val="bg1"/>
                </a:solidFill>
              </a:ln>
              <a:solidFill>
                <a:srgbClr val="BC9380"/>
              </a:solidFill>
              <a:effectLst>
                <a:glow rad="88900">
                  <a:schemeClr val="tx1">
                    <a:alpha val="30000"/>
                  </a:schemeClr>
                </a:glow>
              </a:effectLst>
              <a:latin typeface="Agency FB" panose="020B0503020202020204" pitchFamily="34" charset="0"/>
            </a:endParaRPr>
          </a:p>
        </p:txBody>
      </p:sp>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79082" y="1358900"/>
            <a:ext cx="11233835" cy="5190877"/>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spcBef>
                <a:spcPts val="0"/>
              </a:spcBef>
              <a:spcAft>
                <a:spcPts val="1200"/>
              </a:spcAft>
              <a:buClr>
                <a:srgbClr val="BC9380"/>
              </a:buClr>
              <a:buSzPct val="100000"/>
            </a:pPr>
            <a:r>
              <a:rPr lang="en-US" sz="6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Romans </a:t>
            </a:r>
            <a:r>
              <a:rPr lang="en-US" sz="63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14:10</a:t>
            </a:r>
            <a:endParaRPr lang="en-US" sz="63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a:lnSpc>
                <a:spcPct val="85000"/>
              </a:lnSpc>
              <a:spcBef>
                <a:spcPts val="0"/>
              </a:spcBef>
              <a:buClr>
                <a:srgbClr val="BC9380"/>
              </a:buClr>
              <a:buSzPct val="100000"/>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You</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then, why do you judge your brother? Or why do you look down on your brother? For we will all stand before God’s judgment seat</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endPar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18218"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do not judge</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415923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3D1E900-55FD-4BB6-9505-68937E551455}"/>
              </a:ext>
            </a:extLst>
          </p:cNvPr>
          <p:cNvSpPr txBox="1">
            <a:spLocks/>
          </p:cNvSpPr>
          <p:nvPr/>
        </p:nvSpPr>
        <p:spPr>
          <a:xfrm>
            <a:off x="0" y="238504"/>
            <a:ext cx="12039251" cy="865944"/>
          </a:xfrm>
          <a:prstGeom prst="rect">
            <a:avLst/>
          </a:prstGeom>
          <a:gradFill flip="none" rotWithShape="1">
            <a:gsLst>
              <a:gs pos="14000">
                <a:schemeClr val="tx1">
                  <a:alpha val="0"/>
                </a:schemeClr>
              </a:gs>
              <a:gs pos="88000">
                <a:schemeClr val="tx1">
                  <a:alpha val="55000"/>
                </a:schemeClr>
              </a:gs>
              <a:gs pos="60000">
                <a:schemeClr val="tx1">
                  <a:alpha val="24000"/>
                </a:schemeClr>
              </a:gs>
              <a:gs pos="100000">
                <a:schemeClr val="tx1"/>
              </a:gs>
            </a:gsLst>
            <a:lin ang="0" scaled="1"/>
            <a:tileRect/>
          </a:gradFill>
          <a:ln>
            <a:noFill/>
          </a:ln>
          <a:effectLst>
            <a:glow>
              <a:schemeClr val="bg1">
                <a:alpha val="52000"/>
              </a:schemeClr>
            </a:glow>
          </a:effectLst>
        </p:spPr>
        <p:txBody>
          <a:bodyPr vert="horz" lIns="103632" tIns="51816" rIns="103632" bIns="518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80000"/>
              </a:lnSpc>
            </a:pPr>
            <a:r>
              <a:rPr lang="en-US" sz="50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7:1-4</a:t>
            </a:r>
            <a:r>
              <a:rPr lang="en-US" sz="45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 </a:t>
            </a:r>
            <a:endParaRPr lang="en-US" sz="4500" b="1" dirty="0">
              <a:ln w="12700">
                <a:solidFill>
                  <a:schemeClr val="bg1"/>
                </a:solidFill>
              </a:ln>
              <a:solidFill>
                <a:srgbClr val="BC9380"/>
              </a:solidFill>
              <a:effectLst>
                <a:glow rad="88900">
                  <a:schemeClr val="tx1">
                    <a:alpha val="30000"/>
                  </a:schemeClr>
                </a:glow>
              </a:effectLst>
              <a:latin typeface="Agency FB" panose="020B0503020202020204" pitchFamily="34" charset="0"/>
            </a:endParaRPr>
          </a:p>
        </p:txBody>
      </p:sp>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18218"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do not judge</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9" name="Content Placeholder 3"/>
          <p:cNvSpPr txBox="1">
            <a:spLocks/>
          </p:cNvSpPr>
          <p:nvPr/>
        </p:nvSpPr>
        <p:spPr>
          <a:xfrm>
            <a:off x="297765" y="1334008"/>
            <a:ext cx="11538286" cy="1010377"/>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43000" indent="-914400" algn="l">
              <a:lnSpc>
                <a:spcPct val="80000"/>
              </a:lnSpc>
              <a:spcBef>
                <a:spcPts val="0"/>
              </a:spcBef>
              <a:spcAft>
                <a:spcPts val="18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why do you look… but pay no attention to your own? </a:t>
            </a:r>
            <a:endPar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245" y="132522"/>
            <a:ext cx="8823510" cy="6592956"/>
          </a:xfrm>
          <a:prstGeom prst="rect">
            <a:avLst/>
          </a:prstGeom>
        </p:spPr>
      </p:pic>
      <p:sp>
        <p:nvSpPr>
          <p:cNvPr id="10" name="Content Placeholder 3"/>
          <p:cNvSpPr txBox="1">
            <a:spLocks/>
          </p:cNvSpPr>
          <p:nvPr/>
        </p:nvSpPr>
        <p:spPr>
          <a:xfrm>
            <a:off x="326857" y="3072686"/>
            <a:ext cx="11538286" cy="3069321"/>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43000" indent="-914400" algn="l">
              <a:lnSpc>
                <a:spcPct val="85000"/>
              </a:lnSpc>
              <a:spcBef>
                <a:spcPts val="0"/>
              </a:spcBef>
              <a:spcAft>
                <a:spcPts val="18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may suggest a blind, insensitive, </a:t>
            </a:r>
            <a:b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self-deceived person </a:t>
            </a:r>
            <a:endPar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30808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3D1E900-55FD-4BB6-9505-68937E551455}"/>
              </a:ext>
            </a:extLst>
          </p:cNvPr>
          <p:cNvSpPr txBox="1">
            <a:spLocks/>
          </p:cNvSpPr>
          <p:nvPr/>
        </p:nvSpPr>
        <p:spPr>
          <a:xfrm>
            <a:off x="0" y="238504"/>
            <a:ext cx="12039251" cy="865944"/>
          </a:xfrm>
          <a:prstGeom prst="rect">
            <a:avLst/>
          </a:prstGeom>
          <a:gradFill flip="none" rotWithShape="1">
            <a:gsLst>
              <a:gs pos="14000">
                <a:schemeClr val="tx1">
                  <a:alpha val="0"/>
                </a:schemeClr>
              </a:gs>
              <a:gs pos="88000">
                <a:schemeClr val="tx1">
                  <a:alpha val="55000"/>
                </a:schemeClr>
              </a:gs>
              <a:gs pos="60000">
                <a:schemeClr val="tx1">
                  <a:alpha val="24000"/>
                </a:schemeClr>
              </a:gs>
              <a:gs pos="100000">
                <a:schemeClr val="tx1"/>
              </a:gs>
            </a:gsLst>
            <a:lin ang="0" scaled="1"/>
            <a:tileRect/>
          </a:gradFill>
          <a:ln>
            <a:noFill/>
          </a:ln>
          <a:effectLst>
            <a:glow>
              <a:schemeClr val="bg1">
                <a:alpha val="52000"/>
              </a:schemeClr>
            </a:glow>
          </a:effectLst>
        </p:spPr>
        <p:txBody>
          <a:bodyPr vert="horz" lIns="103632" tIns="51816" rIns="103632" bIns="518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80000"/>
              </a:lnSpc>
            </a:pPr>
            <a:r>
              <a:rPr lang="en-US" sz="50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7:5</a:t>
            </a:r>
            <a:r>
              <a:rPr lang="en-US" sz="45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 </a:t>
            </a:r>
            <a:endParaRPr lang="en-US" sz="4500" b="1" dirty="0">
              <a:ln w="12700">
                <a:solidFill>
                  <a:schemeClr val="bg1"/>
                </a:solidFill>
              </a:ln>
              <a:solidFill>
                <a:srgbClr val="BC9380"/>
              </a:solidFill>
              <a:effectLst>
                <a:glow rad="88900">
                  <a:schemeClr val="tx1">
                    <a:alpha val="30000"/>
                  </a:schemeClr>
                </a:glow>
              </a:effectLst>
              <a:latin typeface="Agency FB" panose="020B0503020202020204" pitchFamily="34" charset="0"/>
            </a:endParaRPr>
          </a:p>
        </p:txBody>
      </p:sp>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18218"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“hypocrite”</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9" name="Content Placeholder 3"/>
          <p:cNvSpPr txBox="1">
            <a:spLocks/>
          </p:cNvSpPr>
          <p:nvPr/>
        </p:nvSpPr>
        <p:spPr>
          <a:xfrm>
            <a:off x="297765" y="1334008"/>
            <a:ext cx="11538286" cy="1010377"/>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43000" indent="-914400" algn="l">
              <a:lnSpc>
                <a:spcPct val="80000"/>
              </a:lnSpc>
              <a:spcBef>
                <a:spcPts val="0"/>
              </a:spcBef>
              <a:spcAft>
                <a:spcPts val="18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why do you look… but pay no attention to your own? </a:t>
            </a:r>
            <a:endPar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245" y="132522"/>
            <a:ext cx="8823510" cy="6592956"/>
          </a:xfrm>
          <a:prstGeom prst="rect">
            <a:avLst/>
          </a:prstGeom>
        </p:spPr>
      </p:pic>
      <p:sp>
        <p:nvSpPr>
          <p:cNvPr id="10" name="Content Placeholder 3"/>
          <p:cNvSpPr txBox="1">
            <a:spLocks/>
          </p:cNvSpPr>
          <p:nvPr/>
        </p:nvSpPr>
        <p:spPr>
          <a:xfrm>
            <a:off x="326857" y="3072686"/>
            <a:ext cx="11538286" cy="3069321"/>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43000" indent="-914400" algn="l">
              <a:lnSpc>
                <a:spcPct val="85000"/>
              </a:lnSpc>
              <a:spcBef>
                <a:spcPts val="0"/>
              </a:spcBef>
              <a:spcAft>
                <a:spcPts val="18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may suggest a blind, insensitive, </a:t>
            </a:r>
            <a:b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self-deceived person</a:t>
            </a:r>
          </a:p>
          <a:p>
            <a:pPr marL="1143000" indent="-914400" algn="l">
              <a:lnSpc>
                <a:spcPct val="85000"/>
              </a:lnSpc>
              <a:spcBef>
                <a:spcPts val="0"/>
              </a:spcBef>
              <a:spcAft>
                <a:spcPts val="18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maybe they aren’t so unaware</a:t>
            </a:r>
            <a:endPar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144031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3D1E900-55FD-4BB6-9505-68937E551455}"/>
              </a:ext>
            </a:extLst>
          </p:cNvPr>
          <p:cNvSpPr txBox="1">
            <a:spLocks/>
          </p:cNvSpPr>
          <p:nvPr/>
        </p:nvSpPr>
        <p:spPr>
          <a:xfrm>
            <a:off x="0" y="238504"/>
            <a:ext cx="12039251" cy="865944"/>
          </a:xfrm>
          <a:prstGeom prst="rect">
            <a:avLst/>
          </a:prstGeom>
          <a:gradFill flip="none" rotWithShape="1">
            <a:gsLst>
              <a:gs pos="14000">
                <a:schemeClr val="tx1">
                  <a:alpha val="0"/>
                </a:schemeClr>
              </a:gs>
              <a:gs pos="88000">
                <a:schemeClr val="tx1">
                  <a:alpha val="55000"/>
                </a:schemeClr>
              </a:gs>
              <a:gs pos="60000">
                <a:schemeClr val="tx1">
                  <a:alpha val="24000"/>
                </a:schemeClr>
              </a:gs>
              <a:gs pos="100000">
                <a:schemeClr val="tx1"/>
              </a:gs>
            </a:gsLst>
            <a:lin ang="0" scaled="1"/>
            <a:tileRect/>
          </a:gradFill>
          <a:ln>
            <a:noFill/>
          </a:ln>
          <a:effectLst>
            <a:glow>
              <a:schemeClr val="bg1">
                <a:alpha val="52000"/>
              </a:schemeClr>
            </a:glow>
          </a:effectLst>
        </p:spPr>
        <p:txBody>
          <a:bodyPr vert="horz" lIns="103632" tIns="51816" rIns="103632" bIns="518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80000"/>
              </a:lnSpc>
            </a:pPr>
            <a:r>
              <a:rPr lang="en-US" sz="50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7:5</a:t>
            </a:r>
            <a:r>
              <a:rPr lang="en-US" sz="45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 </a:t>
            </a:r>
            <a:endParaRPr lang="en-US" sz="4500" b="1" dirty="0">
              <a:ln w="12700">
                <a:solidFill>
                  <a:schemeClr val="bg1"/>
                </a:solidFill>
              </a:ln>
              <a:solidFill>
                <a:srgbClr val="BC9380"/>
              </a:solidFill>
              <a:effectLst>
                <a:glow rad="88900">
                  <a:schemeClr val="tx1">
                    <a:alpha val="30000"/>
                  </a:schemeClr>
                </a:glow>
              </a:effectLst>
              <a:latin typeface="Agency FB" panose="020B0503020202020204" pitchFamily="34" charset="0"/>
            </a:endParaRPr>
          </a:p>
        </p:txBody>
      </p:sp>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18218"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removing the speck</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245" y="132522"/>
            <a:ext cx="8823510" cy="6592956"/>
          </a:xfrm>
          <a:prstGeom prst="rect">
            <a:avLst/>
          </a:prstGeom>
        </p:spPr>
      </p:pic>
      <p:sp>
        <p:nvSpPr>
          <p:cNvPr id="9" name="Content Placeholder 3"/>
          <p:cNvSpPr txBox="1">
            <a:spLocks/>
          </p:cNvSpPr>
          <p:nvPr/>
        </p:nvSpPr>
        <p:spPr>
          <a:xfrm>
            <a:off x="297765" y="1334008"/>
            <a:ext cx="11538286" cy="5084045"/>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43000" indent="-914400" algn="l">
              <a:lnSpc>
                <a:spcPct val="80000"/>
              </a:lnSpc>
              <a:spcBef>
                <a:spcPts val="0"/>
              </a:spcBef>
              <a:spcAft>
                <a:spcPts val="6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first, take the plank out</a:t>
            </a:r>
          </a:p>
          <a:p>
            <a:pPr marL="1143000" lvl="2" algn="l">
              <a:lnSpc>
                <a:spcPct val="80000"/>
              </a:lnSpc>
              <a:spcBef>
                <a:spcPts val="0"/>
              </a:spcBef>
              <a:spcAft>
                <a:spcPts val="1800"/>
              </a:spcAft>
              <a:buClr>
                <a:srgbClr val="BC9380"/>
              </a:buClr>
              <a:buSzPct val="95000"/>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…you will see clearly</a:t>
            </a:r>
          </a:p>
          <a:p>
            <a:pPr marL="1085850" indent="-857250" algn="l">
              <a:lnSpc>
                <a:spcPct val="80000"/>
              </a:lnSpc>
              <a:spcBef>
                <a:spcPts val="0"/>
              </a:spcBef>
              <a:spcAft>
                <a:spcPts val="18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we can assist in </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“removing specks” only when </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we’ve dealt </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with any </a:t>
            </a:r>
            <a:r>
              <a:rPr lang="en-US" sz="6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critical spirit </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or </a:t>
            </a:r>
            <a:r>
              <a:rPr lang="en-US" sz="6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self-righteousness</a:t>
            </a:r>
            <a:endPar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283753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42" presetClass="exit" presetSubtype="0" fill="hold" nodeType="afterEffect">
                                  <p:stCondLst>
                                    <p:cond delay="0"/>
                                  </p:stCondLst>
                                  <p:childTnLst>
                                    <p:animEffect transition="out" filter="fade">
                                      <p:cBhvr>
                                        <p:cTn id="15" dur="1000"/>
                                        <p:tgtEl>
                                          <p:spTgt spid="3"/>
                                        </p:tgtEl>
                                      </p:cBhvr>
                                    </p:animEffect>
                                    <p:anim calcmode="lin" valueType="num">
                                      <p:cBhvr>
                                        <p:cTn id="16" dur="1000"/>
                                        <p:tgtEl>
                                          <p:spTgt spid="3"/>
                                        </p:tgtEl>
                                        <p:attrNameLst>
                                          <p:attrName>ppt_x</p:attrName>
                                        </p:attrNameLst>
                                      </p:cBhvr>
                                      <p:tavLst>
                                        <p:tav tm="0">
                                          <p:val>
                                            <p:strVal val="ppt_x"/>
                                          </p:val>
                                        </p:tav>
                                        <p:tav tm="100000">
                                          <p:val>
                                            <p:strVal val="ppt_x"/>
                                          </p:val>
                                        </p:tav>
                                      </p:tavLst>
                                    </p:anim>
                                    <p:anim calcmode="lin" valueType="num">
                                      <p:cBhvr>
                                        <p:cTn id="17" dur="1000"/>
                                        <p:tgtEl>
                                          <p:spTgt spid="3"/>
                                        </p:tgtEl>
                                        <p:attrNameLst>
                                          <p:attrName>ppt_y</p:attrName>
                                        </p:attrNameLst>
                                      </p:cBhvr>
                                      <p:tavLst>
                                        <p:tav tm="0">
                                          <p:val>
                                            <p:strVal val="ppt_y"/>
                                          </p:val>
                                        </p:tav>
                                        <p:tav tm="100000">
                                          <p:val>
                                            <p:strVal val="ppt_y+.1"/>
                                          </p:val>
                                        </p:tav>
                                      </p:tavLst>
                                    </p:anim>
                                    <p:set>
                                      <p:cBhvr>
                                        <p:cTn id="18" dur="1" fill="hold">
                                          <p:stCondLst>
                                            <p:cond delay="999"/>
                                          </p:stCondLst>
                                        </p:cTn>
                                        <p:tgtEl>
                                          <p:spTgt spid="3"/>
                                        </p:tgtEl>
                                        <p:attrNameLst>
                                          <p:attrName>style.visibility</p:attrName>
                                        </p:attrNameLst>
                                      </p:cBhvr>
                                      <p:to>
                                        <p:strVal val="hidden"/>
                                      </p:to>
                                    </p:se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3D1E900-55FD-4BB6-9505-68937E551455}"/>
              </a:ext>
            </a:extLst>
          </p:cNvPr>
          <p:cNvSpPr txBox="1">
            <a:spLocks/>
          </p:cNvSpPr>
          <p:nvPr/>
        </p:nvSpPr>
        <p:spPr>
          <a:xfrm>
            <a:off x="0" y="238504"/>
            <a:ext cx="12039251" cy="865944"/>
          </a:xfrm>
          <a:prstGeom prst="rect">
            <a:avLst/>
          </a:prstGeom>
          <a:gradFill flip="none" rotWithShape="1">
            <a:gsLst>
              <a:gs pos="14000">
                <a:schemeClr val="tx1">
                  <a:alpha val="0"/>
                </a:schemeClr>
              </a:gs>
              <a:gs pos="88000">
                <a:schemeClr val="tx1">
                  <a:alpha val="55000"/>
                </a:schemeClr>
              </a:gs>
              <a:gs pos="60000">
                <a:schemeClr val="tx1">
                  <a:alpha val="24000"/>
                </a:schemeClr>
              </a:gs>
              <a:gs pos="100000">
                <a:schemeClr val="tx1"/>
              </a:gs>
            </a:gsLst>
            <a:lin ang="0" scaled="1"/>
            <a:tileRect/>
          </a:gradFill>
          <a:ln>
            <a:noFill/>
          </a:ln>
          <a:effectLst>
            <a:glow>
              <a:schemeClr val="bg1">
                <a:alpha val="52000"/>
              </a:schemeClr>
            </a:glow>
          </a:effectLst>
        </p:spPr>
        <p:txBody>
          <a:bodyPr vert="horz" lIns="103632" tIns="51816" rIns="103632" bIns="518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80000"/>
              </a:lnSpc>
            </a:pPr>
            <a:r>
              <a:rPr lang="en-US" sz="50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7:5</a:t>
            </a:r>
            <a:r>
              <a:rPr lang="en-US" sz="4500" b="1" dirty="0" smtClean="0">
                <a:ln w="12700">
                  <a:solidFill>
                    <a:schemeClr val="bg1"/>
                  </a:solidFill>
                </a:ln>
                <a:solidFill>
                  <a:srgbClr val="BC9380"/>
                </a:solidFill>
                <a:effectLst>
                  <a:glow rad="88900">
                    <a:schemeClr val="tx1">
                      <a:alpha val="30000"/>
                    </a:schemeClr>
                  </a:glow>
                </a:effectLst>
                <a:latin typeface="Agency FB" panose="020B0503020202020204" pitchFamily="34" charset="0"/>
              </a:rPr>
              <a:t> </a:t>
            </a:r>
            <a:endParaRPr lang="en-US" sz="4500" b="1" dirty="0">
              <a:ln w="12700">
                <a:solidFill>
                  <a:schemeClr val="bg1"/>
                </a:solidFill>
              </a:ln>
              <a:solidFill>
                <a:srgbClr val="BC9380"/>
              </a:solidFill>
              <a:effectLst>
                <a:glow rad="88900">
                  <a:schemeClr val="tx1">
                    <a:alpha val="30000"/>
                  </a:schemeClr>
                </a:glow>
              </a:effectLst>
              <a:latin typeface="Agency FB" panose="020B0503020202020204" pitchFamily="34" charset="0"/>
            </a:endParaRPr>
          </a:p>
        </p:txBody>
      </p:sp>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18218"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removing the speck</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9" name="Content Placeholder 3"/>
          <p:cNvSpPr txBox="1">
            <a:spLocks/>
          </p:cNvSpPr>
          <p:nvPr/>
        </p:nvSpPr>
        <p:spPr>
          <a:xfrm>
            <a:off x="345056" y="1247743"/>
            <a:ext cx="11501688" cy="5084045"/>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nSpc>
                <a:spcPct val="85000"/>
              </a:lnSpc>
              <a:spcBef>
                <a:spcPts val="0"/>
              </a:spcBef>
              <a:spcAft>
                <a:spcPts val="1800"/>
              </a:spcAft>
              <a:buClr>
                <a:srgbClr val="BC9380"/>
              </a:buClr>
              <a:buSzPct val="95000"/>
            </a:pPr>
            <a:r>
              <a:rPr lang="en-US" sz="6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Galatians </a:t>
            </a:r>
            <a:r>
              <a:rPr lang="en-US" sz="63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6:1</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Brothers</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if someone is caught in a sin, you who are spiritual </a:t>
            </a:r>
            <a:r>
              <a:rPr lang="en-US" sz="6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should</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6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restore him gently</a:t>
            </a:r>
            <a:r>
              <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But watch yourself, or you also may be tempted</a:t>
            </a: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p>
          <a:p>
            <a:pPr marL="1143000" indent="-914400" algn="l">
              <a:lnSpc>
                <a:spcPct val="80000"/>
              </a:lnSpc>
              <a:spcBef>
                <a:spcPts val="0"/>
              </a:spcBef>
              <a:spcAft>
                <a:spcPts val="600"/>
              </a:spcAft>
              <a:buClr>
                <a:srgbClr val="BC9380"/>
              </a:buClr>
              <a:buSzPct val="95000"/>
              <a:buFont typeface="Wingdings" panose="05000000000000000000" pitchFamily="2" charset="2"/>
              <a:buChar char="§"/>
            </a:pP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focus is restoration—</a:t>
            </a:r>
            <a:b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6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not punishment</a:t>
            </a:r>
          </a:p>
          <a:p>
            <a:pPr marL="1143000" indent="-914400" algn="l">
              <a:lnSpc>
                <a:spcPct val="80000"/>
              </a:lnSpc>
              <a:spcBef>
                <a:spcPts val="0"/>
              </a:spcBef>
              <a:spcAft>
                <a:spcPts val="600"/>
              </a:spcAft>
              <a:buClr>
                <a:srgbClr val="BC9380"/>
              </a:buClr>
              <a:buSzPct val="95000"/>
              <a:buFont typeface="Wingdings" panose="05000000000000000000" pitchFamily="2" charset="2"/>
              <a:buChar char="§"/>
            </a:pPr>
            <a:endParaRPr lang="en-US" sz="6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353876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6993</TotalTime>
  <Words>520</Words>
  <Application>Microsoft Office PowerPoint</Application>
  <PresentationFormat>Widescreen</PresentationFormat>
  <Paragraphs>65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Agency FB</vt:lpstr>
      <vt:lpstr>Arial</vt:lpstr>
      <vt:lpstr>Berlin Sans FB Demi</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472</cp:revision>
  <dcterms:created xsi:type="dcterms:W3CDTF">2017-10-30T14:02:10Z</dcterms:created>
  <dcterms:modified xsi:type="dcterms:W3CDTF">2019-05-17T14:49:19Z</dcterms:modified>
</cp:coreProperties>
</file>