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1" r:id="rId2"/>
    <p:sldId id="492" r:id="rId3"/>
    <p:sldId id="402" r:id="rId4"/>
    <p:sldId id="482" r:id="rId5"/>
    <p:sldId id="484" r:id="rId6"/>
    <p:sldId id="485" r:id="rId7"/>
    <p:sldId id="483" r:id="rId8"/>
    <p:sldId id="462" r:id="rId9"/>
    <p:sldId id="487" r:id="rId10"/>
    <p:sldId id="486" r:id="rId11"/>
    <p:sldId id="488" r:id="rId12"/>
    <p:sldId id="489" r:id="rId13"/>
    <p:sldId id="490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699497"/>
            <a:ext cx="12192000" cy="132453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foundation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699497"/>
            <a:ext cx="12192000" cy="132453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sand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699497"/>
            <a:ext cx="12192000" cy="132453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amazed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699497"/>
            <a:ext cx="12192000" cy="132453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authority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16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AM I BUILDING?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7:24-29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699497"/>
            <a:ext cx="12192000" cy="132453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therefore…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185147"/>
            <a:ext cx="12192000" cy="248770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these words </a:t>
            </a:r>
            <a:b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mine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117912"/>
            <a:ext cx="12192000" cy="152624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puts into practice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13447" y="3697941"/>
            <a:ext cx="12048565" cy="152624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= building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8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70618" y="25643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hearing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doing are inseparable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9082" y="1418665"/>
            <a:ext cx="11233835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James </a:t>
            </a:r>
            <a:r>
              <a:rPr lang="en-US" sz="6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1:22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merely listen to the word, and so deceive yourselves. Do what it says. </a:t>
            </a:r>
            <a:endParaRPr lang="en-US" sz="6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Paul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uses the expression: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“obedience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that comes from faith” </a:t>
            </a:r>
          </a:p>
        </p:txBody>
      </p:sp>
    </p:spTree>
    <p:extLst>
      <p:ext uri="{BB962C8B-B14F-4D97-AF65-F5344CB8AC3E}">
        <p14:creationId xmlns:p14="http://schemas.microsoft.com/office/powerpoint/2010/main" val="3214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1771" y="416159"/>
            <a:ext cx="11596716" cy="602568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1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James </a:t>
            </a:r>
            <a:r>
              <a:rPr lang="en-US" sz="49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2:17-19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(NLT) </a:t>
            </a:r>
            <a:r>
              <a:rPr lang="en-US" sz="51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17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So you see, 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faith by itself isn’t enough. Unless it produces 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good deeds, it is dead and useless. </a:t>
            </a:r>
            <a:r>
              <a:rPr lang="en-US" sz="51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18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Now someone may argue, “Some people have faith; others have good deeds.” But I say, “How can you show me your faith if you don’t have good deeds? I will show you my faith by my good deeds.” </a:t>
            </a:r>
            <a:r>
              <a:rPr lang="en-US" sz="51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19</a:t>
            </a:r>
            <a:r>
              <a:rPr lang="en-US" sz="51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You say you have faith, for you believe that there is one God. Good for you! Even the demons believe this, and they tremble in terror.</a:t>
            </a:r>
          </a:p>
        </p:txBody>
      </p:sp>
    </p:spTree>
    <p:extLst>
      <p:ext uri="{BB962C8B-B14F-4D97-AF65-F5344CB8AC3E}">
        <p14:creationId xmlns:p14="http://schemas.microsoft.com/office/powerpoint/2010/main" val="1502672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2117912"/>
            <a:ext cx="12192000" cy="152624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inclement weather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13447" y="3697941"/>
            <a:ext cx="12048565" cy="152624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= hardships </a:t>
            </a:r>
            <a:r>
              <a:rPr lang="en-US" sz="9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&amp;</a:t>
            </a:r>
            <a:r>
              <a:rPr lang="en-US" sz="12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trials</a:t>
            </a:r>
            <a:endParaRPr lang="en-US" sz="12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463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8181</TotalTime>
  <Words>173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538</cp:revision>
  <dcterms:created xsi:type="dcterms:W3CDTF">2017-10-30T14:02:10Z</dcterms:created>
  <dcterms:modified xsi:type="dcterms:W3CDTF">2019-06-02T13:33:27Z</dcterms:modified>
</cp:coreProperties>
</file>