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342" r:id="rId4"/>
    <p:sldId id="382" r:id="rId5"/>
    <p:sldId id="366" r:id="rId6"/>
    <p:sldId id="363" r:id="rId7"/>
    <p:sldId id="383" r:id="rId8"/>
    <p:sldId id="384" r:id="rId9"/>
    <p:sldId id="385" r:id="rId10"/>
    <p:sldId id="386" r:id="rId11"/>
    <p:sldId id="388" r:id="rId12"/>
    <p:sldId id="3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3F3F3F"/>
    <a:srgbClr val="979797"/>
    <a:srgbClr val="777777"/>
    <a:srgbClr val="393939"/>
    <a:srgbClr val="D99593"/>
    <a:srgbClr val="D58785"/>
    <a:srgbClr val="FF7D85"/>
    <a:srgbClr val="171717"/>
    <a:srgbClr val="FFB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2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9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9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95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357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373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2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0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254</cp:revision>
  <dcterms:created xsi:type="dcterms:W3CDTF">2017-10-30T14:02:10Z</dcterms:created>
  <dcterms:modified xsi:type="dcterms:W3CDTF">2019-06-30T12:08:39Z</dcterms:modified>
</cp:coreProperties>
</file>