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3" r:id="rId3"/>
    <p:sldId id="342" r:id="rId4"/>
    <p:sldId id="335" r:id="rId5"/>
    <p:sldId id="340" r:id="rId6"/>
    <p:sldId id="357" r:id="rId7"/>
    <p:sldId id="337" r:id="rId8"/>
    <p:sldId id="351" r:id="rId9"/>
    <p:sldId id="358" r:id="rId10"/>
    <p:sldId id="341" r:id="rId11"/>
    <p:sldId id="343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2" r:id="rId20"/>
    <p:sldId id="353" r:id="rId21"/>
    <p:sldId id="354" r:id="rId22"/>
    <p:sldId id="355" r:id="rId23"/>
    <p:sldId id="359" r:id="rId24"/>
    <p:sldId id="35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BCB"/>
    <a:srgbClr val="3F3F3F"/>
    <a:srgbClr val="979797"/>
    <a:srgbClr val="777777"/>
    <a:srgbClr val="393939"/>
    <a:srgbClr val="D99593"/>
    <a:srgbClr val="D58785"/>
    <a:srgbClr val="FF7D85"/>
    <a:srgbClr val="171717"/>
    <a:srgbClr val="FFB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93" autoAdjust="0"/>
    <p:restoredTop sz="94660"/>
  </p:normalViewPr>
  <p:slideViewPr>
    <p:cSldViewPr snapToGrid="0">
      <p:cViewPr varScale="1">
        <p:scale>
          <a:sx n="52" d="100"/>
          <a:sy n="52" d="100"/>
        </p:scale>
        <p:origin x="108" y="14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4F4A-EFDC-457F-AE64-DF714BFAB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4B243-6183-494F-BECE-5E76179864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410EA-482B-442F-A902-F0FCFB3C9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D7C58-6877-4637-AB75-2CDF45FCD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23C73-16BF-4BC3-B401-DE4A786C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6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3974-B9A5-4046-B09A-59802D76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D58519-305D-45AB-A381-A1E8BDFCF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608FB-E814-4932-B483-C572FC90A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C2D7-E927-44D0-82C5-0342D14B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35C89-66B5-437A-9B2C-13BC1689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C1732-E213-4AA8-915A-386ABF36C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BEBB9B-FF4E-466F-84E8-278E7F6B2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0E7C7-D21F-4305-B682-8A51036A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757DB-F5A3-4222-A55B-8E7C0E6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3BB99-E6D4-4E1F-AD70-0EA31847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09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66D20-3D0D-4563-9D53-4CE5440A1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0573B-53E7-4E30-B682-BE34BE51E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66015-A63F-43E8-96A1-9C29397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1F0-57AE-4AD7-B64E-3ED9EABE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36831-CAC8-4B00-9DA5-593BD0B9C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AFE67-6740-406A-AEDC-D556379EC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6DCAC-9433-4B9C-890D-86830CA9F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A4C30-D1A7-4978-BF4B-94EA26A7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D726-FFE3-436E-81BA-CD325816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BF921-AB48-43E3-B939-894F2E3A2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0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978A0-370C-4540-80FC-F260F832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AEB36-03DA-4B8C-9F76-678BD04E7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0E416-EE55-4D05-9AC4-264503A08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9E804E-109C-40B0-B64E-C1B202320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6F3B8-8712-4762-A1EF-C6B110BF8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C9486-F907-4727-B069-2F5B55ECB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64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889-9E8F-4AD0-AFE6-40D9C31C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70E2D-848B-4017-8D10-9B09604D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3092FE-F931-491C-BD48-8E8C563A5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9D8607-F1A3-42FB-9347-37B5D6328B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148B6B-5165-44BE-9ADE-E349DC984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495D3-9280-40C9-AAD8-F03B22A1D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1CC6E4-BA13-4B20-9A9F-5BB7BF92C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F530C5-6797-4A86-BB30-ADFCE190F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9F9F-D7AC-48A4-BA39-BB2B11FC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55D222-E019-4C0D-A52B-37AEA78CA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5B148A-CC1B-4B3A-A48D-11A197CD6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1149C-9DDF-43DD-A5F4-8BBC4A6F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31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EB64D-AC3F-4345-BA5C-A6A29C30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EFF1A-4235-4689-8EFB-596EE843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10FD5-0A90-43BF-BF29-20B396B14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C9DFE-E3F1-46C2-AF39-BE15D1274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6A887-CD6B-4AA0-9E71-D5DBA58F4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3D211C-16E4-4ED1-A75E-0428CC0E4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B5C0-6A18-4852-BEC5-04504F33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04EDF-A1E6-4754-8EFA-B496AEA3E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AEDE03-46A3-49FB-B132-4FA4FC73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24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671F-BF0C-4C3D-898F-332AF22BD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FAF5D-6D95-416C-A261-1E6AFE2D99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CAE3E9-6988-478C-ACF7-1CE047ED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D85AB-F57A-4CB8-AF5F-752EB7F11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FEFF-D8C2-4B85-9AFC-0FA6B3B44544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08A4C2-6182-44C8-98C2-C3A65FBA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B3B78-5BAF-42DE-9B0A-A7DA85A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13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BD4C0F-283A-49AC-A80C-551609A5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C1C59-24F5-48E2-AF76-5E332DD9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AD015-A885-4B19-BD06-7409AFC8E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3FEFF-D8C2-4B85-9AFC-0FA6B3B44544}" type="datetimeFigureOut">
              <a:rPr lang="en-US" smtClean="0"/>
              <a:t>6/9/2019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9DB0A-4CB1-4756-BEB1-B9F81CD9A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56252-5066-4448-910B-A3FA960D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848D4-5F75-43A6-A81F-3DFC5E69C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7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0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8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557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4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1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57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129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0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88039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xma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3225" y="61817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5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324456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29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29497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66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9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0950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25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2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4636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6056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3192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6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2572</TotalTime>
  <Words>0</Words>
  <Application>Microsoft Office PowerPoint</Application>
  <PresentationFormat>Widescreen</PresentationFormat>
  <Paragraphs>0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User</cp:lastModifiedBy>
  <cp:revision>199</cp:revision>
  <dcterms:created xsi:type="dcterms:W3CDTF">2017-10-30T14:02:10Z</dcterms:created>
  <dcterms:modified xsi:type="dcterms:W3CDTF">2019-06-09T17:47:40Z</dcterms:modified>
</cp:coreProperties>
</file>