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99" r:id="rId2"/>
    <p:sldId id="303" r:id="rId3"/>
    <p:sldId id="342" r:id="rId4"/>
    <p:sldId id="366" r:id="rId5"/>
    <p:sldId id="367" r:id="rId6"/>
    <p:sldId id="368" r:id="rId7"/>
    <p:sldId id="363" r:id="rId8"/>
    <p:sldId id="369" r:id="rId9"/>
    <p:sldId id="370" r:id="rId10"/>
    <p:sldId id="371" r:id="rId11"/>
    <p:sldId id="372" r:id="rId12"/>
    <p:sldId id="373" r:id="rId13"/>
    <p:sldId id="374" r:id="rId14"/>
    <p:sldId id="375" r:id="rId15"/>
    <p:sldId id="376" r:id="rId16"/>
    <p:sldId id="379" r:id="rId17"/>
    <p:sldId id="378" r:id="rId18"/>
    <p:sldId id="380" r:id="rId19"/>
    <p:sldId id="381" r:id="rId20"/>
    <p:sldId id="365" r:id="rId21"/>
    <p:sldId id="356" r:id="rId2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BCBCB"/>
    <a:srgbClr val="3F3F3F"/>
    <a:srgbClr val="979797"/>
    <a:srgbClr val="777777"/>
    <a:srgbClr val="393939"/>
    <a:srgbClr val="D99593"/>
    <a:srgbClr val="D58785"/>
    <a:srgbClr val="FF7D85"/>
    <a:srgbClr val="171717"/>
    <a:srgbClr val="FFB3B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0293" autoAdjust="0"/>
    <p:restoredTop sz="94660"/>
  </p:normalViewPr>
  <p:slideViewPr>
    <p:cSldViewPr snapToGrid="0">
      <p:cViewPr>
        <p:scale>
          <a:sx n="70" d="100"/>
          <a:sy n="70" d="100"/>
        </p:scale>
        <p:origin x="48" y="1020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3C4F4A-EFDC-457F-AE64-DF714BFAB61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5A4B243-6183-494F-BECE-5E76179864C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00410EA-482B-442F-A902-F0FCFB3C97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53FEFF-D8C2-4B85-9AFC-0FA6B3B44544}" type="datetimeFigureOut">
              <a:rPr lang="en-US" smtClean="0"/>
              <a:t>6/22/2019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ECD7C58-6877-4637-AB75-2CDF45FCD1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B723C73-16BF-4BC3-B401-DE4A786C9F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D848D4-5F75-43A6-A81F-3DFC5E69C7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8665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363974-B9A5-4046-B09A-59802D7631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4D58519-305D-45AB-A381-A1E8BDFCF97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B6608FB-E814-4932-B483-C572FC90A4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53FEFF-D8C2-4B85-9AFC-0FA6B3B44544}" type="datetimeFigureOut">
              <a:rPr lang="en-US" smtClean="0"/>
              <a:t>6/22/2019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10AC2D7-E927-44D0-82C5-0342D14B17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F935C89-66B5-437A-9B2C-13BC168911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D848D4-5F75-43A6-A81F-3DFC5E69C7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27187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93BC1732-E213-4AA8-915A-386ABF36C9A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2BEBB9B-FF4E-466F-84E8-278E7F6B21F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270E7C7-D21F-4305-B682-8A51036A2E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53FEFF-D8C2-4B85-9AFC-0FA6B3B44544}" type="datetimeFigureOut">
              <a:rPr lang="en-US" smtClean="0"/>
              <a:t>6/22/2019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DD757DB-F5A3-4222-A55B-8E7C0E66A9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863BB99-E6D4-4E1F-AD70-0EA31847F0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D848D4-5F75-43A6-A81F-3DFC5E69C7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81099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766D20-3D0D-4563-9D53-4CE5440A1B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900573B-53E7-4E30-B682-BE34BE51E9F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9466015-A63F-43E8-96A1-9C29397186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53FEFF-D8C2-4B85-9AFC-0FA6B3B44544}" type="datetimeFigureOut">
              <a:rPr lang="en-US" smtClean="0"/>
              <a:t>6/22/2019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A9C71F0-57AE-4AD7-B64E-3ED9EABE12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8D36831-CAC8-4B00-9DA5-593BD0B9C5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D848D4-5F75-43A6-A81F-3DFC5E69C7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14805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DAFE67-6740-406A-AEDC-D556379ECF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C96DCAC-9433-4B9C-890D-86830CA9F19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B0A4C30-D1A7-4978-BF4B-94EA26A71D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53FEFF-D8C2-4B85-9AFC-0FA6B3B44544}" type="datetimeFigureOut">
              <a:rPr lang="en-US" smtClean="0"/>
              <a:t>6/22/2019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686D726-FFE3-436E-81BA-CD325816E1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3CBF921-AB48-43E3-B939-894F2E3A21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D848D4-5F75-43A6-A81F-3DFC5E69C7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38076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0978A0-370C-4540-80FC-F260F832CE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EAAEB36-03DA-4B8C-9F76-678BD04E7DA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D50E416-EE55-4D05-9AC4-264503A083E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B9E804E-109C-40B0-B64E-C1B2023202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53FEFF-D8C2-4B85-9AFC-0FA6B3B44544}" type="datetimeFigureOut">
              <a:rPr lang="en-US" smtClean="0"/>
              <a:t>6/22/2019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EF6F3B8-8712-4762-A1EF-C6B110BF83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18C9486-F907-4727-B069-2F5B55ECB5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D848D4-5F75-43A6-A81F-3DFC5E69C7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84647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B8D889-9E8F-4AD0-AFE6-40D9C31CD7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FE70E2D-848B-4017-8D10-9B09604DCDF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63092FE-F931-491C-BD48-8E8C563A56E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09D8607-F1A3-42FB-9347-37B5D6328BC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0148B6B-5165-44BE-9ADE-E349DC984A1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DD495D3-9280-40C9-AAD8-F03B22A1D9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53FEFF-D8C2-4B85-9AFC-0FA6B3B44544}" type="datetimeFigureOut">
              <a:rPr lang="en-US" smtClean="0"/>
              <a:t>6/22/2019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D1CC6E4-BA13-4B20-9A9F-5BB7BF92CA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9F530C5-6797-4A86-BB30-ADFCE190FC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D848D4-5F75-43A6-A81F-3DFC5E69C7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3289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6D9F9F-D7AC-48A4-BA39-BB2B11FC5F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255D222-E019-4C0D-A52B-37AEA78CAF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53FEFF-D8C2-4B85-9AFC-0FA6B3B44544}" type="datetimeFigureOut">
              <a:rPr lang="en-US" smtClean="0"/>
              <a:t>6/22/2019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85B148A-CC1B-4B3A-A48D-11A197CD6C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971149C-9DDF-43DD-A5F4-8BBC4A6F6F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D848D4-5F75-43A6-A81F-3DFC5E69C7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86316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97EB64D-AC3F-4345-BA5C-A6A29C301C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53FEFF-D8C2-4B85-9AFC-0FA6B3B44544}" type="datetimeFigureOut">
              <a:rPr lang="en-US" smtClean="0"/>
              <a:t>6/22/2019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C8EFF1A-4235-4689-8EFB-596EE8437D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C510FD5-0A90-43BF-BF29-20B396B142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D848D4-5F75-43A6-A81F-3DFC5E69C7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03430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2C9DFE-E3F1-46C2-AF39-BE15D12749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876A887-CD6B-4AA0-9E71-D5DBA58F4EE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F3D211C-16E4-4ED1-A75E-0428CC0E46E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F4BB5C0-6A18-4852-BEC5-04504F332B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53FEFF-D8C2-4B85-9AFC-0FA6B3B44544}" type="datetimeFigureOut">
              <a:rPr lang="en-US" smtClean="0"/>
              <a:t>6/22/2019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A604EDF-A1E6-4754-8EFA-B496AEA3E7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3AEDE03-46A3-49FB-B132-4FA4FC738F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D848D4-5F75-43A6-A81F-3DFC5E69C7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37244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34671F-BF0C-4C3D-898F-332AF22BD9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A2FAF5D-6D95-416C-A261-1E6AFE2D999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CCAE3E9-6988-478C-ACF7-1CE047ED61D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6CD85AB-F57A-4CB8-AF5F-752EB7F11A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53FEFF-D8C2-4B85-9AFC-0FA6B3B44544}" type="datetimeFigureOut">
              <a:rPr lang="en-US" smtClean="0"/>
              <a:t>6/22/2019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708A4C2-6182-44C8-98C2-C3A65FBA2C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C6B3B78-5BAF-42DE-9B0A-A7DA85A38A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D848D4-5F75-43A6-A81F-3DFC5E69C7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01130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7BD4C0F-283A-49AC-A80C-551609A5AE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18C1C59-24F5-48E2-AF76-5E332DD9A95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F8AD015-A885-4B19-BD06-7409AFC8EF3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E53FEFF-D8C2-4B85-9AFC-0FA6B3B44544}" type="datetimeFigureOut">
              <a:rPr lang="en-US" smtClean="0"/>
              <a:t>6/22/2019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E09DB0A-4CB1-4756-BEB1-B9F81CD9A4D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0B56252-5066-4448-910B-A3FA960D151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D848D4-5F75-43A6-A81F-3DFC5E69C7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16745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55048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305769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383982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742430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07902216"/>
      </p:ext>
    </p:extLst>
  </p:cSld>
  <p:clrMapOvr>
    <a:masterClrMapping/>
  </p:clrMapOvr>
  <p:transition spd="slow">
    <p:push dir="r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15320989"/>
      </p:ext>
    </p:extLst>
  </p:cSld>
  <p:clrMapOvr>
    <a:masterClrMapping/>
  </p:clrMapOvr>
  <p:transition spd="slow">
    <p:comb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35331644"/>
      </p:ext>
    </p:extLst>
  </p:cSld>
  <p:clrMapOvr>
    <a:masterClrMapping/>
  </p:clrMapOvr>
  <p:transition spd="slow">
    <p:comb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20796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61443300"/>
      </p:ext>
    </p:extLst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45726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97857791"/>
      </p:ext>
    </p:extLst>
  </p:cSld>
  <p:clrMapOvr>
    <a:masterClrMapping/>
  </p:clrMapOvr>
  <p:transition spd="slow">
    <p:push dir="r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171573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865554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639309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06095001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218947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874193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10576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39357382"/>
      </p:ext>
    </p:extLst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03036683"/>
      </p:ext>
    </p:extLst>
  </p:cSld>
  <p:clrMapOvr>
    <a:masterClrMapping/>
  </p:clrMapOvr>
  <p:transition spd="slow">
    <p:push dir="r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19957338"/>
      </p:ext>
    </p:extLst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3133</TotalTime>
  <Words>0</Words>
  <Application>Microsoft Office PowerPoint</Application>
  <PresentationFormat>Widescreen</PresentationFormat>
  <Paragraphs>0</Paragraphs>
  <Slides>21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5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Shawn McCracken</dc:creator>
  <cp:lastModifiedBy>User</cp:lastModifiedBy>
  <cp:revision>238</cp:revision>
  <dcterms:created xsi:type="dcterms:W3CDTF">2017-10-30T14:02:10Z</dcterms:created>
  <dcterms:modified xsi:type="dcterms:W3CDTF">2019-06-22T18:48:58Z</dcterms:modified>
</cp:coreProperties>
</file>