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3" r:id="rId3"/>
    <p:sldId id="342" r:id="rId4"/>
    <p:sldId id="360" r:id="rId5"/>
    <p:sldId id="361" r:id="rId6"/>
    <p:sldId id="340" r:id="rId7"/>
    <p:sldId id="357" r:id="rId8"/>
    <p:sldId id="337" r:id="rId9"/>
    <p:sldId id="362" r:id="rId10"/>
    <p:sldId id="363" r:id="rId11"/>
    <p:sldId id="364" r:id="rId12"/>
    <p:sldId id="365" r:id="rId13"/>
    <p:sldId id="3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3F3F3F"/>
    <a:srgbClr val="979797"/>
    <a:srgbClr val="777777"/>
    <a:srgbClr val="393939"/>
    <a:srgbClr val="D99593"/>
    <a:srgbClr val="D58785"/>
    <a:srgbClr val="FF7D85"/>
    <a:srgbClr val="171717"/>
    <a:srgbClr val="FFB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14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357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39130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55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9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xman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739" y="61829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095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9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2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4636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6056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0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0</Words>
  <Application>Microsoft Office PowerPoint</Application>
  <PresentationFormat>Widescreen</PresentationFormat>
  <Paragraphs>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214</cp:revision>
  <dcterms:created xsi:type="dcterms:W3CDTF">2017-10-30T14:02:10Z</dcterms:created>
  <dcterms:modified xsi:type="dcterms:W3CDTF">2019-06-16T18:55:06Z</dcterms:modified>
</cp:coreProperties>
</file>