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9" r:id="rId2"/>
    <p:sldId id="303" r:id="rId3"/>
    <p:sldId id="342" r:id="rId4"/>
    <p:sldId id="382" r:id="rId5"/>
    <p:sldId id="389" r:id="rId6"/>
    <p:sldId id="390" r:id="rId7"/>
    <p:sldId id="383" r:id="rId8"/>
    <p:sldId id="363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56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lim Joe" panose="02000000000000000000" pitchFamily="50" charset="0"/>
      <p:regular r:id="rId25"/>
    </p:embeddedFont>
    <p:embeddedFont>
      <p:font typeface="Blue Highway D Type" panose="00000400000000000000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8"/>
    <a:srgbClr val="CBCBCB"/>
    <a:srgbClr val="3F3F3F"/>
    <a:srgbClr val="979797"/>
    <a:srgbClr val="777777"/>
    <a:srgbClr val="393939"/>
    <a:srgbClr val="D99593"/>
    <a:srgbClr val="D58785"/>
    <a:srgbClr val="FF7D85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7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41753" y="989429"/>
            <a:ext cx="11235491" cy="559212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800" b="1" baseline="300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6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After saying this, he spit on the ground, </a:t>
            </a:r>
            <a:r>
              <a:rPr lang="en-US" sz="5800" b="1" dirty="0">
                <a:solidFill>
                  <a:srgbClr val="FFB3B8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made some mud with the saliva, and put it on the man’s eyes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. </a:t>
            </a:r>
            <a:r>
              <a:rPr lang="en-US" sz="5800" b="1" baseline="300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7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5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“Go,” 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he told him, </a:t>
            </a:r>
            <a:r>
              <a:rPr lang="en-US" sz="5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“wash in the Pool of Siloam”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(</a:t>
            </a:r>
            <a:r>
              <a:rPr lang="en-US" sz="5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this word means “Sent”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). So the man </a:t>
            </a:r>
            <a:r>
              <a:rPr lang="en-US" sz="5800" b="1" u="sng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went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and </a:t>
            </a:r>
            <a:r>
              <a:rPr lang="en-US" sz="5800" b="1" u="sng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washed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, and </a:t>
            </a:r>
            <a:r>
              <a:rPr lang="en-US" sz="5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came home seeing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.</a:t>
            </a:r>
            <a:endParaRPr lang="en-US" sz="5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41753" y="131214"/>
            <a:ext cx="11235491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500" b="1" u="sng" dirty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John </a:t>
            </a:r>
            <a:r>
              <a:rPr lang="en-US" sz="5500" b="1" u="sng" dirty="0" smtClean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9:1-7</a:t>
            </a:r>
            <a:endParaRPr lang="en-US" sz="5500" b="1" dirty="0">
              <a:solidFill>
                <a:srgbClr val="CBCBCB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10" y="1592744"/>
            <a:ext cx="5647489" cy="24665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Wha</a:t>
            </a:r>
            <a:r>
              <a:rPr lang="en-US" sz="10000" b="1" spc="-3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is fait</a:t>
            </a:r>
            <a:r>
              <a:rPr lang="en-US" sz="10000" b="1" spc="6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h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?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37839" y="404036"/>
            <a:ext cx="7698265" cy="418923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Obedience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proves faith; without obedience, there isn’t </a:t>
            </a:r>
            <a:r>
              <a:rPr lang="en-US" sz="55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true </a:t>
            </a:r>
            <a:r>
              <a:rPr lang="en-US" sz="55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faith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Faith </a:t>
            </a:r>
            <a:r>
              <a:rPr lang="en-US" sz="55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is not being </a:t>
            </a:r>
            <a:r>
              <a:rPr lang="en-US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in </a:t>
            </a:r>
            <a:r>
              <a:rPr lang="en-US" sz="55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control</a:t>
            </a:r>
            <a:r>
              <a:rPr lang="en-US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1210" y="4593266"/>
            <a:ext cx="11096381" cy="22647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Jesus required of them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 confession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of their faith</a:t>
            </a:r>
            <a:endParaRPr lang="en-US" sz="5500" b="1" dirty="0" smtClean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184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38674"/>
            <a:ext cx="10096921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“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according to </a:t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your faith will </a:t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it be done to you”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38674"/>
            <a:ext cx="8486848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</a:t>
            </a:r>
            <a:r>
              <a:rPr lang="en-US" sz="10000" b="1" u="sng" spc="-15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amount</a:t>
            </a:r>
            <a:r>
              <a:rPr lang="en-US" sz="10000" b="1" spc="-15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is the </a:t>
            </a:r>
            <a:r>
              <a:rPr lang="en-US" sz="10000" b="1" spc="-15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genuineness</a:t>
            </a:r>
            <a:r>
              <a:rPr lang="en-US" sz="10000" b="1" spc="-15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of 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faith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38674"/>
            <a:ext cx="8486848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Quality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b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not </a:t>
            </a:r>
            <a:b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spc="-15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Quantity</a:t>
            </a:r>
            <a:endParaRPr lang="en-US" sz="10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38674"/>
            <a:ext cx="10096921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“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according to </a:t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your faith will </a:t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it be done to you”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38674"/>
            <a:ext cx="10096921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They </a:t>
            </a:r>
            <a:r>
              <a:rPr lang="en-US" sz="10000" b="1" spc="-15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were healed 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in </a:t>
            </a:r>
            <a:r>
              <a:rPr lang="en-US" sz="10000" b="1" spc="-15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response </a:t>
            </a:r>
            <a:r>
              <a:rPr lang="en-US" sz="10000" b="1" spc="-15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to their faith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xma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000" y="62151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08" y="4757686"/>
            <a:ext cx="717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rgbClr val="3F3F3F"/>
                </a:solidFill>
                <a:latin typeface="Slim Joe" panose="02000000000000000000" pitchFamily="50" charset="0"/>
              </a:rPr>
              <a:t>Matthew 9:27-34</a:t>
            </a:r>
            <a:endParaRPr lang="en-US" sz="5200" b="1" dirty="0">
              <a:solidFill>
                <a:srgbClr val="3F3F3F"/>
              </a:solidFill>
              <a:latin typeface="Slim Joe" panose="02000000000000000000" pitchFamily="50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6608" y="847289"/>
            <a:ext cx="9299479" cy="28221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Wee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k 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six:</a:t>
            </a:r>
            <a:b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according to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you</a:t>
            </a:r>
            <a:r>
              <a:rPr lang="en-US" sz="10000" b="1" spc="3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r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faith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95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38674"/>
            <a:ext cx="10096921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They followed... calling out, </a:t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“hav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e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merc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y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n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us”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38674"/>
            <a:ext cx="10096921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“Do you </a:t>
            </a:r>
            <a:r>
              <a:rPr lang="en-US" sz="10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believe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that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 am </a:t>
            </a:r>
            <a:r>
              <a:rPr lang="en-US" sz="10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able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to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do this</a:t>
            </a:r>
            <a:r>
              <a:rPr lang="en-US" sz="10000" b="1" spc="3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?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2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10" y="1038674"/>
            <a:ext cx="9448334" cy="361838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confuse </a:t>
            </a:r>
            <a:r>
              <a:rPr lang="en-US" sz="100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faith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with </a:t>
            </a:r>
            <a:r>
              <a:rPr lang="en-US" sz="10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emotion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and </a:t>
            </a:r>
            <a: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desire</a:t>
            </a:r>
            <a:endParaRPr lang="en-US" sz="10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10" y="1592744"/>
            <a:ext cx="5647489" cy="24665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Wha</a:t>
            </a:r>
            <a:r>
              <a:rPr lang="en-US" sz="10000" b="1" spc="-3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is fait</a:t>
            </a:r>
            <a:r>
              <a:rPr lang="en-US" sz="10000" b="1" spc="6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h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?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76579" y="404035"/>
            <a:ext cx="7698265" cy="461046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Faith </a:t>
            </a:r>
            <a:r>
              <a:rPr lang="en-US" sz="54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is the assurance of things hoped for, the conviction of things not seen 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(</a:t>
            </a:r>
            <a:r>
              <a:rPr lang="en-US" sz="5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Heb. 11:1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)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Complete 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trust 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in God resulting in willingness 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to do His will</a:t>
            </a:r>
            <a:endParaRPr lang="en-US" sz="54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41753" y="989429"/>
            <a:ext cx="11235491" cy="559212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800" b="1" baseline="300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1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As 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he went along, he saw a man blind from birth. </a:t>
            </a:r>
            <a:r>
              <a:rPr lang="en-US" sz="5800" b="1" baseline="300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2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His disciples asked him, “Rabbi, who sinned, this man or his parents, that he was born blind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?” </a:t>
            </a:r>
            <a:r>
              <a:rPr lang="en-US" sz="5800" b="1" baseline="300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3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“Neither this man nor his parents sinned,” said Jesus, “but this happened so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that</a:t>
            </a:r>
            <a:endParaRPr lang="en-US" sz="5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41753" y="131214"/>
            <a:ext cx="11235491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500" b="1" u="sng" dirty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John </a:t>
            </a:r>
            <a:r>
              <a:rPr lang="en-US" sz="5500" b="1" u="sng" dirty="0" smtClean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9:1-7</a:t>
            </a:r>
            <a:endParaRPr lang="en-US" sz="5500" b="1" dirty="0">
              <a:solidFill>
                <a:srgbClr val="CBCBCB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57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41753" y="989429"/>
            <a:ext cx="11235491" cy="559212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works of god might 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be displayed in him. </a:t>
            </a:r>
            <a:r>
              <a:rPr lang="en-US" sz="5800" b="1" baseline="300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4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As long as it is day, we must do the works of him who sent me. Night is coming, when no one can work. </a:t>
            </a:r>
            <a:r>
              <a:rPr lang="en-US" sz="5800" b="1" baseline="300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5 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While I am in the world, I am the light of the world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.”</a:t>
            </a:r>
            <a:endParaRPr lang="en-US" sz="5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41753" y="131214"/>
            <a:ext cx="11235491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500" b="1" u="sng" dirty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John </a:t>
            </a:r>
            <a:r>
              <a:rPr lang="en-US" sz="5500" b="1" u="sng" dirty="0" smtClean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9:1-7</a:t>
            </a:r>
            <a:endParaRPr lang="en-US" sz="5500" b="1" dirty="0">
              <a:solidFill>
                <a:srgbClr val="CBCBCB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279</Words>
  <Application>Microsoft Office PowerPoint</Application>
  <PresentationFormat>Widescreen</PresentationFormat>
  <Paragraphs>23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 Light</vt:lpstr>
      <vt:lpstr>Calibri</vt:lpstr>
      <vt:lpstr>Wingdings</vt:lpstr>
      <vt:lpstr>Slim Joe</vt:lpstr>
      <vt:lpstr>Blue Highway D 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272</cp:revision>
  <dcterms:created xsi:type="dcterms:W3CDTF">2017-10-30T14:02:10Z</dcterms:created>
  <dcterms:modified xsi:type="dcterms:W3CDTF">2019-07-13T15:02:37Z</dcterms:modified>
</cp:coreProperties>
</file>