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63" r:id="rId3"/>
    <p:sldId id="340" r:id="rId4"/>
    <p:sldId id="323" r:id="rId5"/>
    <p:sldId id="332" r:id="rId6"/>
    <p:sldId id="333" r:id="rId7"/>
    <p:sldId id="283" r:id="rId8"/>
    <p:sldId id="303" r:id="rId9"/>
    <p:sldId id="343" r:id="rId10"/>
    <p:sldId id="344" r:id="rId11"/>
    <p:sldId id="345" r:id="rId12"/>
    <p:sldId id="346" r:id="rId13"/>
    <p:sldId id="347" r:id="rId14"/>
    <p:sldId id="361" r:id="rId15"/>
    <p:sldId id="327" r:id="rId16"/>
    <p:sldId id="348" r:id="rId17"/>
    <p:sldId id="318" r:id="rId18"/>
    <p:sldId id="349" r:id="rId19"/>
    <p:sldId id="356" r:id="rId20"/>
    <p:sldId id="357" r:id="rId21"/>
    <p:sldId id="358" r:id="rId22"/>
    <p:sldId id="359" r:id="rId23"/>
    <p:sldId id="360" r:id="rId24"/>
    <p:sldId id="355" r:id="rId25"/>
    <p:sldId id="294" r:id="rId26"/>
  </p:sldIdLst>
  <p:sldSz cx="12192000" cy="6858000"/>
  <p:notesSz cx="6858000" cy="9144000"/>
  <p:embeddedFontLst>
    <p:embeddedFont>
      <p:font typeface="Slim Joe" panose="02000000000000000000" pitchFamily="50" charset="0"/>
      <p:regular r:id="rId27"/>
    </p:embeddedFont>
    <p:embeddedFont>
      <p:font typeface="AHDN" panose="02000000000000000000" pitchFamily="2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F0F6"/>
    <a:srgbClr val="203864"/>
    <a:srgbClr val="9BC870"/>
    <a:srgbClr val="45AEE1"/>
    <a:srgbClr val="5B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1310804"/>
            <a:ext cx="11553440" cy="513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 down the same street.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There is a deep hole in the sidewalk.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pretend I don’t see it.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fall in again.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can’t believe I am in the same place.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 isn’t my fault.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 still takes a long time to get out.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5289"/>
            <a:ext cx="1219200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II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5289"/>
            <a:ext cx="1219200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III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1074539"/>
            <a:ext cx="11553440" cy="585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 down the same street.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There is a deep hole in the sidewalk.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see it is there.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still fall in … it’s a habit.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My eyes are open.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know where I am.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 is my fault.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go out immediately.</a:t>
            </a:r>
          </a:p>
        </p:txBody>
      </p:sp>
    </p:spTree>
    <p:extLst>
      <p:ext uri="{BB962C8B-B14F-4D97-AF65-F5344CB8AC3E}">
        <p14:creationId xmlns:p14="http://schemas.microsoft.com/office/powerpoint/2010/main" val="305040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2201145"/>
            <a:ext cx="11553440" cy="225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 down the same street.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There is a deep hole in the sidewalk.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 around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5289"/>
            <a:ext cx="1219200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IV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2971169"/>
            <a:ext cx="1155344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 down another street.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5289"/>
            <a:ext cx="1219200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36885" y="1866246"/>
            <a:ext cx="116586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</a:t>
            </a:r>
            <a:r>
              <a:rPr lang="en-US" sz="885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k </a:t>
            </a:r>
            <a:r>
              <a:rPr lang="en-US" sz="8850" b="1" spc="-5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F</a:t>
            </a:r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our  </a:t>
            </a:r>
            <a:b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Wha</a:t>
            </a:r>
            <a:r>
              <a:rPr lang="en-US" sz="885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t’s </a:t>
            </a:r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Afte</a:t>
            </a:r>
            <a:r>
              <a:rPr lang="en-US" sz="885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r </a:t>
            </a:r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Deli</a:t>
            </a:r>
            <a:r>
              <a:rPr lang="en-US" sz="8850" b="1" spc="-8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eranc</a:t>
            </a:r>
            <a:r>
              <a:rPr lang="en-US" sz="8850" b="1" spc="-15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e?</a:t>
            </a:r>
            <a:endParaRPr lang="en-US" sz="885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336885" y="4570757"/>
            <a:ext cx="70264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12:38-50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5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96256" y="1636625"/>
            <a:ext cx="11899232" cy="488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0" indent="-1143000">
              <a:lnSpc>
                <a:spcPct val="85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(of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land or a climate) having little or no rain; too dry or barren to support 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vegetation</a:t>
            </a:r>
          </a:p>
          <a:p>
            <a:pPr marL="400050">
              <a:lnSpc>
                <a:spcPct val="85000"/>
              </a:lnSpc>
              <a:spcBef>
                <a:spcPts val="600"/>
              </a:spcBef>
            </a:pP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y</a:t>
            </a: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non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y</a:t>
            </a:r>
            <a:r>
              <a:rPr lang="en-US" sz="60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ms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:	dry, dried up, waterless, as dry as a bone, 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moistureless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, parched, 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scorched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-1" y="448675"/>
            <a:ext cx="10780296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Arid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dry, desert places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96256" y="1684256"/>
            <a:ext cx="11899232" cy="193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0" indent="-1143000">
              <a:lnSpc>
                <a:spcPct val="85000"/>
              </a:lnSpc>
              <a:spcBef>
                <a:spcPts val="2400"/>
              </a:spcBef>
              <a:buFont typeface="+mj-lt"/>
              <a:buAutoNum type="arabicPeriod" startAt="2"/>
            </a:pPr>
            <a:r>
              <a:rPr lang="en-US" sz="7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lacking </a:t>
            </a:r>
            <a:r>
              <a:rPr lang="en-US" sz="7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in interest, excitement, or meaning</a:t>
            </a:r>
            <a:endParaRPr lang="en-US" sz="70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-1" y="448675"/>
            <a:ext cx="10780296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Arid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dry, desert places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011352"/>
            <a:ext cx="12192000" cy="34547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1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</a:t>
            </a:r>
            <a:r>
              <a:rPr lang="en-US" sz="11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 </a:t>
            </a:r>
            <a:r>
              <a:rPr lang="en-US" sz="11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</a:t>
            </a:r>
            <a:r>
              <a:rPr lang="en-US" sz="11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1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just ha</a:t>
            </a:r>
            <a:r>
              <a:rPr lang="en-US" sz="11500" b="1" spc="-7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1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1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1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1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an </a:t>
            </a:r>
            <a:r>
              <a:rPr lang="en-US" sz="11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empty house? </a:t>
            </a:r>
            <a:endParaRPr lang="en-US" sz="11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203785"/>
            <a:ext cx="12191999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“Autobiography in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Fi</a:t>
            </a:r>
            <a:r>
              <a:rPr lang="en-US" sz="10000" b="1" spc="-7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Short Chapters” by Portia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Nelson</a:t>
            </a:r>
            <a:endParaRPr lang="en-US" sz="10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1431124"/>
            <a:ext cx="11553440" cy="441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walk, down the street.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There is a deep hole in the sidewalk.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fall in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am lost … I am helpless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 isn’t my fault.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 takes forever to find a way out.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5289"/>
            <a:ext cx="1219200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684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314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1310804"/>
            <a:ext cx="11553440" cy="513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 down the same street.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There is a deep hole in the sidewalk.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pretend I don’t see it.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fall in again.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can’t believe I am in the same place.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 isn’t my fault.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 still takes a long time to get out.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5289"/>
            <a:ext cx="1219200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II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5289"/>
            <a:ext cx="1219200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III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1074539"/>
            <a:ext cx="11553440" cy="585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 down the same street.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There is a deep hole in the sidewalk.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see it is there.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still fall in … it’s a habit.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My eyes are open.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know where I am.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 is my fault.</a:t>
            </a:r>
          </a:p>
          <a:p>
            <a:pPr algn="ctr">
              <a:lnSpc>
                <a:spcPct val="82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go out immediately.</a:t>
            </a:r>
          </a:p>
        </p:txBody>
      </p:sp>
    </p:spTree>
    <p:extLst>
      <p:ext uri="{BB962C8B-B14F-4D97-AF65-F5344CB8AC3E}">
        <p14:creationId xmlns:p14="http://schemas.microsoft.com/office/powerpoint/2010/main" val="384910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2201145"/>
            <a:ext cx="11553440" cy="225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 down the same street.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There is a deep hole in the sidewalk.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 around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5289"/>
            <a:ext cx="1219200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IV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2971169"/>
            <a:ext cx="1155344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 down another street.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5289"/>
            <a:ext cx="1219200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865158"/>
            <a:ext cx="12192000" cy="374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</a:t>
            </a:r>
            <a:r>
              <a:rPr lang="en-US" sz="12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 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</a:t>
            </a:r>
            <a:r>
              <a:rPr lang="en-US" sz="12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2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just have 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an </a:t>
            </a:r>
            <a:r>
              <a:rPr lang="en-US" sz="12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empty house? 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376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093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79904" y="2826485"/>
            <a:ext cx="5809564" cy="83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12:28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79902" y="3714822"/>
            <a:ext cx="11417883" cy="245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2400"/>
              </a:spcBef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“But if I drive out 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demons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by 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Spirit of God,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then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kingdom of God has come upon you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-107155" y="520579"/>
            <a:ext cx="12191999" cy="19197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Deli</a:t>
            </a:r>
            <a:r>
              <a:rPr lang="en-US" sz="12500" b="1" spc="-9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erance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615210"/>
            <a:ext cx="12192000" cy="83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500" b="1" u="sng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</a:t>
            </a:r>
            <a:r>
              <a:rPr lang="en-US" sz="6500" b="1" u="sng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6:12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1409938"/>
            <a:ext cx="11553440" cy="4808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For our struggle is not against flesh and blood, but against the rulers, against the authorities, against the powers of this dark world and against the spiritual forces of evil 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in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heavenly realms</a:t>
            </a:r>
            <a:endParaRPr lang="en-US" sz="60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570121"/>
            <a:ext cx="11871960" cy="507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Habitual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Sin</a:t>
            </a:r>
          </a:p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Abuse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(emotional, mental, physical)</a:t>
            </a:r>
          </a:p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Past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dealings with the occult</a:t>
            </a:r>
          </a:p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Ungodly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soul </a:t>
            </a: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ties—sexual sin</a:t>
            </a:r>
            <a:endParaRPr lang="en-US" sz="52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Unforgiveness</a:t>
            </a:r>
            <a:endParaRPr lang="en-US" sz="52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Sensory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gates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19882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DoorWays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Opened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8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611686"/>
            <a:ext cx="11871960" cy="489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Addictions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or sins that cannot be totally overcome</a:t>
            </a:r>
          </a:p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Chronic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illnesses</a:t>
            </a:r>
          </a:p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Unusual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crippling fears</a:t>
            </a:r>
          </a:p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Chronic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relationship difficulties</a:t>
            </a:r>
          </a:p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Suicidal thoughts</a:t>
            </a:r>
            <a:endParaRPr lang="en-US" sz="52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54507"/>
            <a:ext cx="12192000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b="1" spc="-12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ossible </a:t>
            </a: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</a:t>
            </a:r>
            <a:r>
              <a:rPr lang="en-US" sz="7500" b="1" spc="-7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idenc</a:t>
            </a:r>
            <a:r>
              <a:rPr lang="en-US" sz="7500" b="1" spc="-3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</a:t>
            </a:r>
            <a:r>
              <a:rPr lang="en-US" sz="7500" b="1" spc="-5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f 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demons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899332" y="5730763"/>
            <a:ext cx="5972628" cy="7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457200">
              <a:lnSpc>
                <a:spcPct val="85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Extreme </a:t>
            </a:r>
            <a:r>
              <a:rPr lang="en-US" sz="52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23821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36885" y="1866246"/>
            <a:ext cx="116586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</a:t>
            </a:r>
            <a:r>
              <a:rPr lang="en-US" sz="885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k </a:t>
            </a:r>
            <a:r>
              <a:rPr lang="en-US" sz="8850" b="1" spc="-5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F</a:t>
            </a:r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our  </a:t>
            </a:r>
            <a:b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Wha</a:t>
            </a:r>
            <a:r>
              <a:rPr lang="en-US" sz="885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t’s </a:t>
            </a:r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Afte</a:t>
            </a:r>
            <a:r>
              <a:rPr lang="en-US" sz="885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r </a:t>
            </a:r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Deli</a:t>
            </a:r>
            <a:r>
              <a:rPr lang="en-US" sz="8850" b="1" spc="-8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885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eranc</a:t>
            </a:r>
            <a:r>
              <a:rPr lang="en-US" sz="8850" b="1" spc="-15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e?</a:t>
            </a:r>
            <a:endParaRPr lang="en-US" sz="885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203785"/>
            <a:ext cx="12191999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“Autobiography in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Fi</a:t>
            </a:r>
            <a:r>
              <a:rPr lang="en-US" sz="10000" b="1" spc="-7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Short Chapters” by Portia 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Nelson</a:t>
            </a:r>
            <a:endParaRPr lang="en-US" sz="10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1431124"/>
            <a:ext cx="11553440" cy="441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walk, down the street.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There is a deep hole in the sidewalk.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fall in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am lost … I am helpless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 isn’t my fault.</a:t>
            </a:r>
          </a:p>
          <a:p>
            <a:pPr algn="ctr">
              <a:lnSpc>
                <a:spcPct val="85000"/>
              </a:lnSpc>
            </a:pPr>
            <a:r>
              <a:rPr lang="en-US" sz="5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It takes forever to find a way out.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5289"/>
            <a:ext cx="12192000" cy="81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</a:t>
            </a:r>
            <a:endParaRPr lang="en-US" sz="55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708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525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Slim Joe</vt:lpstr>
      <vt:lpstr>Arial</vt:lpstr>
      <vt:lpstr>AHDN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CWP-Tech</cp:lastModifiedBy>
  <cp:revision>133</cp:revision>
  <dcterms:created xsi:type="dcterms:W3CDTF">2018-06-29T18:28:59Z</dcterms:created>
  <dcterms:modified xsi:type="dcterms:W3CDTF">2019-08-25T13:02:15Z</dcterms:modified>
</cp:coreProperties>
</file>