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63" r:id="rId3"/>
    <p:sldId id="282" r:id="rId4"/>
    <p:sldId id="283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6" r:id="rId14"/>
    <p:sldId id="297" r:id="rId15"/>
    <p:sldId id="293" r:id="rId16"/>
    <p:sldId id="295" r:id="rId17"/>
    <p:sldId id="298" r:id="rId18"/>
    <p:sldId id="294" r:id="rId19"/>
  </p:sldIdLst>
  <p:sldSz cx="12192000" cy="6858000"/>
  <p:notesSz cx="6858000" cy="9144000"/>
  <p:embeddedFontLst>
    <p:embeddedFont>
      <p:font typeface="Berlin Sans FB Demi" panose="020E0802020502020306" pitchFamily="34" charset="0"/>
      <p:bold r:id="rId20"/>
    </p:embeddedFont>
    <p:embeddedFont>
      <p:font typeface="AHDN" panose="02000000000000000000" pitchFamily="2" charset="0"/>
      <p:regular r:id="rId21"/>
    </p:embeddedFont>
    <p:embeddedFont>
      <p:font typeface="Slim Joe" panose="02000000000000000000" pitchFamily="50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870"/>
    <a:srgbClr val="45AEE1"/>
    <a:srgbClr val="5B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2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45984"/>
            <a:ext cx="12192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5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11:6</a:t>
            </a:r>
            <a:r>
              <a:rPr lang="en-US" sz="5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(AMP)</a:t>
            </a:r>
            <a:endParaRPr lang="en-US" sz="50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32085" y="1395531"/>
            <a:ext cx="10927830" cy="52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“And 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blessed [joyful, favored by God] is he who does not 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effectLst>
                  <a:glow rad="1143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take offense at Me 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[accepting Me as the Messiah and trusting confidently in My message of salvation].”</a:t>
            </a:r>
            <a:endParaRPr lang="en-US" sz="6500" b="1" dirty="0" smtClean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850639"/>
            <a:ext cx="12191999" cy="53553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889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“</a:t>
            </a:r>
            <a:r>
              <a:rPr lang="en-US" sz="12000" b="1" u="sng" dirty="0">
                <a:solidFill>
                  <a:schemeClr val="accent5">
                    <a:lumMod val="50000"/>
                  </a:schemeClr>
                </a:solidFill>
                <a:effectLst>
                  <a:glow rad="889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at</a:t>
            </a:r>
            <a:r>
              <a:rPr lang="en-US" sz="12000" b="1" dirty="0">
                <a:solidFill>
                  <a:schemeClr val="accent5">
                    <a:lumMod val="50000"/>
                  </a:schemeClr>
                </a:solidFill>
                <a:effectLst>
                  <a:glow rad="889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”</a:t>
            </a:r>
            <a:r>
              <a:rPr lang="en-US" sz="12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 expresses position, state, </a:t>
            </a: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or </a:t>
            </a:r>
            <a:r>
              <a:rPr lang="en-US" sz="12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condition</a:t>
            </a:r>
            <a:endParaRPr lang="en-US" sz="120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712812"/>
            <a:ext cx="12192000" cy="36009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“to </a:t>
            </a:r>
            <a:r>
              <a:rPr lang="en-US" sz="12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cause to turn away from God”</a:t>
            </a:r>
            <a:endParaRPr lang="en-US" sz="120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2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835649"/>
            <a:ext cx="12192000" cy="53553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People </a:t>
            </a:r>
            <a:r>
              <a:rPr lang="en-US" sz="12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are </a:t>
            </a: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often </a:t>
            </a:r>
            <a:r>
              <a:rPr lang="en-US" sz="12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offended </a:t>
            </a: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at Jesus!</a:t>
            </a:r>
            <a:endParaRPr lang="en-US" sz="120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2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89975"/>
            <a:ext cx="12192000" cy="18466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What about </a:t>
            </a:r>
            <a:r>
              <a:rPr lang="en-US" sz="120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me</a:t>
            </a: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?!</a:t>
            </a:r>
            <a:endParaRPr lang="en-US" sz="120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4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675879"/>
            <a:ext cx="12192000" cy="36748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7000"/>
              </a:lnSpc>
            </a:pPr>
            <a:r>
              <a:rPr lang="en-US" sz="7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 must break through this offense if the kingdom is </a:t>
            </a:r>
            <a:r>
              <a:rPr lang="en-US" sz="7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7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7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to </a:t>
            </a:r>
            <a:r>
              <a:rPr lang="en-US" sz="7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advance </a:t>
            </a:r>
            <a:r>
              <a:rPr lang="en-US" sz="7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in </a:t>
            </a:r>
            <a:r>
              <a:rPr lang="en-US" sz="7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our lives! </a:t>
            </a:r>
            <a:endParaRPr lang="en-US" sz="78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8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563925"/>
            <a:ext cx="12192000" cy="3898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7000"/>
              </a:lnSpc>
            </a:pPr>
            <a:r>
              <a:rPr lang="en-US" sz="8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It </a:t>
            </a:r>
            <a:r>
              <a:rPr lang="en-US" sz="8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doesn’t matter when </a:t>
            </a:r>
            <a:r>
              <a:rPr lang="en-US" sz="8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8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8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you </a:t>
            </a:r>
            <a:r>
              <a:rPr lang="en-US" sz="8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are looking </a:t>
            </a:r>
            <a:r>
              <a:rPr lang="en-US" sz="8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for </a:t>
            </a:r>
            <a:r>
              <a:rPr lang="en-US" sz="8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something </a:t>
            </a:r>
            <a:r>
              <a:rPr lang="en-US" sz="8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else</a:t>
            </a:r>
            <a:endParaRPr lang="en-US" sz="8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2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835649"/>
            <a:ext cx="12192000" cy="53553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What </a:t>
            </a:r>
            <a:r>
              <a:rPr lang="en-US" sz="12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are </a:t>
            </a:r>
            <a:r>
              <a:rPr lang="en-US" sz="12000" b="1" dirty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you</a:t>
            </a:r>
            <a:r>
              <a:rPr lang="en-US" sz="12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 offended at </a:t>
            </a: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Jesus </a:t>
            </a:r>
            <a:r>
              <a:rPr lang="en-US" sz="12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about?</a:t>
            </a:r>
            <a:endParaRPr lang="en-US" sz="120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7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093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314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95887"/>
            <a:ext cx="12192000" cy="107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Responses</a:t>
            </a:r>
            <a:endParaRPr lang="en-US" sz="90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" y="1927954"/>
            <a:ext cx="12037102" cy="4638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914400">
              <a:lnSpc>
                <a:spcPct val="85000"/>
              </a:lnSpc>
              <a:spcBef>
                <a:spcPts val="2400"/>
              </a:spcBef>
              <a:buFont typeface="Berlin Sans FB Demi" panose="020E0802020502020306" pitchFamily="34" charset="0"/>
              <a:buChar char="•"/>
            </a:pPr>
            <a:r>
              <a:rPr lang="en-US" sz="60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Positive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- He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is who He says He is! </a:t>
            </a:r>
            <a:endParaRPr lang="en-US" sz="6000" b="1" dirty="0" smtClean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 marL="1143000" indent="-914400">
              <a:lnSpc>
                <a:spcPct val="85000"/>
              </a:lnSpc>
              <a:spcBef>
                <a:spcPts val="2400"/>
              </a:spcBef>
              <a:buFont typeface="Berlin Sans FB Demi" panose="020E0802020502020306" pitchFamily="34" charset="0"/>
              <a:buChar char="•"/>
            </a:pPr>
            <a:r>
              <a:rPr lang="en-US" sz="60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Ne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g</a:t>
            </a:r>
            <a:r>
              <a:rPr lang="en-US" sz="60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ative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-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He is not who He says 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                  He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is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!</a:t>
            </a:r>
          </a:p>
          <a:p>
            <a:pPr marL="1143000" indent="-914400">
              <a:lnSpc>
                <a:spcPct val="85000"/>
              </a:lnSpc>
              <a:spcBef>
                <a:spcPts val="2400"/>
              </a:spcBef>
              <a:buFont typeface="Berlin Sans FB Demi" panose="020E0802020502020306" pitchFamily="34" charset="0"/>
              <a:buChar char="•"/>
            </a:pPr>
            <a:r>
              <a:rPr lang="en-US" sz="60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Questionin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g-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He is not what they 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                        expected </a:t>
            </a:r>
          </a:p>
        </p:txBody>
      </p:sp>
    </p:spTree>
    <p:extLst>
      <p:ext uri="{BB962C8B-B14F-4D97-AF65-F5344CB8AC3E}">
        <p14:creationId xmlns:p14="http://schemas.microsoft.com/office/powerpoint/2010/main" val="57835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469869" y="1688394"/>
            <a:ext cx="9550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Week One  </a:t>
            </a:r>
            <a:b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Offended at Jesus</a:t>
            </a:r>
            <a:endParaRPr lang="en-US" sz="100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13FA1-62B2-48F5-BA53-CD91875E22FA}"/>
              </a:ext>
            </a:extLst>
          </p:cNvPr>
          <p:cNvSpPr txBox="1"/>
          <p:nvPr/>
        </p:nvSpPr>
        <p:spPr>
          <a:xfrm>
            <a:off x="1469869" y="4570757"/>
            <a:ext cx="63976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Slim Joe" panose="02000000000000000000" pitchFamily="50" charset="0"/>
              </a:rPr>
              <a:t>Matthew 11:1-19</a:t>
            </a:r>
            <a:endParaRPr lang="en-US" sz="5000" b="1" dirty="0">
              <a:latin typeface="Slim Jo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729655"/>
            <a:ext cx="12192000" cy="37471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What </a:t>
            </a:r>
            <a:b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Give</a:t>
            </a:r>
            <a:r>
              <a:rPr lang="en-US" sz="12500" b="1" spc="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s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?!</a:t>
            </a:r>
            <a:endParaRPr lang="en-US" sz="12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5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684685"/>
            <a:ext cx="12191999" cy="37471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What you </a:t>
            </a:r>
            <a:b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25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hear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 and </a:t>
            </a:r>
            <a:r>
              <a:rPr lang="en-US" sz="125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see</a:t>
            </a:r>
            <a:endParaRPr lang="en-US" sz="12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729655"/>
            <a:ext cx="12191999" cy="37471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Proclamatio</a:t>
            </a:r>
            <a:r>
              <a:rPr lang="en-US" sz="125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n 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 Demonstration</a:t>
            </a:r>
            <a:endParaRPr lang="en-US" sz="12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729655"/>
            <a:ext cx="12191999" cy="37471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Prophecies of</a:t>
            </a:r>
            <a:b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Old Testament</a:t>
            </a:r>
            <a:endParaRPr lang="en-US" sz="12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26064"/>
            <a:ext cx="12192000" cy="78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8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8:13-14</a:t>
            </a:r>
            <a:endParaRPr lang="en-US" sz="58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54076" y="1076298"/>
            <a:ext cx="11283847" cy="553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520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13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The Lord Almighty is the one you are to regard as holy, </a:t>
            </a: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He 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is the one you are to fear, </a:t>
            </a: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He 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is the one you are to dread. </a:t>
            </a: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5200" b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14</a:t>
            </a: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He will be a holy place; for both Israel and Judah </a:t>
            </a: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He 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will be a stone that causes people to stumble and a rock that makes them fall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. And for the people of Jerusalem </a:t>
            </a: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He 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will be a trap and a snare.</a:t>
            </a:r>
            <a:endParaRPr lang="en-US" sz="5200" b="1" dirty="0" smtClean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0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144</Words>
  <Application>Microsoft Office PowerPoint</Application>
  <PresentationFormat>Widescreen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Berlin Sans FB Demi</vt:lpstr>
      <vt:lpstr>AHDN</vt:lpstr>
      <vt:lpstr>Slim Joe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72</cp:revision>
  <dcterms:created xsi:type="dcterms:W3CDTF">2018-06-29T18:28:59Z</dcterms:created>
  <dcterms:modified xsi:type="dcterms:W3CDTF">2019-08-03T16:41:45Z</dcterms:modified>
</cp:coreProperties>
</file>