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63" r:id="rId3"/>
    <p:sldId id="283" r:id="rId4"/>
    <p:sldId id="289" r:id="rId5"/>
    <p:sldId id="285" r:id="rId6"/>
    <p:sldId id="300" r:id="rId7"/>
    <p:sldId id="286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6" r:id="rId21"/>
    <p:sldId id="314" r:id="rId22"/>
    <p:sldId id="315" r:id="rId23"/>
    <p:sldId id="317" r:id="rId24"/>
    <p:sldId id="301" r:id="rId25"/>
    <p:sldId id="294" r:id="rId26"/>
  </p:sldIdLst>
  <p:sldSz cx="12192000" cy="6858000"/>
  <p:notesSz cx="6858000" cy="9144000"/>
  <p:embeddedFontLst>
    <p:embeddedFont>
      <p:font typeface="Slim Joe" panose="02000000000000000000" pitchFamily="50" charset="0"/>
      <p:regular r:id="rId27"/>
    </p:embeddedFont>
    <p:embeddedFont>
      <p:font typeface="AHDN" panose="02000000000000000000" pitchFamily="2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870"/>
    <a:srgbClr val="45AEE1"/>
    <a:srgbClr val="5B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83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8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</a:t>
            </a:r>
            <a:r>
              <a:rPr lang="en-US" sz="5800" b="1" u="sng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2:13-17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4669" y="941054"/>
            <a:ext cx="11682662" cy="580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485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13</a:t>
            </a:r>
            <a:r>
              <a:rPr lang="en-US" sz="48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You were dead because of your sins and because your sinful nature was not yet cut away. Then God made you alive with Christ, for he forgave all our sins. </a:t>
            </a:r>
            <a:r>
              <a:rPr lang="en-US" sz="485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14 </a:t>
            </a:r>
            <a:r>
              <a:rPr lang="en-US" sz="48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 canceled the record of the charges against us and took it away by nailing it to the cross. </a:t>
            </a:r>
            <a:r>
              <a:rPr lang="en-US" sz="485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15</a:t>
            </a:r>
            <a:r>
              <a:rPr lang="en-US" sz="48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In this way, he disarmed the spiritual rulers and authorities. He shamed them publicly by his victory over them on the cross. </a:t>
            </a:r>
          </a:p>
        </p:txBody>
      </p:sp>
    </p:spTree>
    <p:extLst>
      <p:ext uri="{BB962C8B-B14F-4D97-AF65-F5344CB8AC3E}">
        <p14:creationId xmlns:p14="http://schemas.microsoft.com/office/powerpoint/2010/main" val="9024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83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8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</a:t>
            </a:r>
            <a:r>
              <a:rPr lang="en-US" sz="5800" b="1" u="sng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2:13-17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4669" y="1154414"/>
            <a:ext cx="11682662" cy="540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58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16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So don’t let anyone condemn you for what you eat or drink, or for not celebrating certain holy days or new moon ceremonies or Sabbaths.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8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17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For these rules are only shadows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of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reality yet to come. And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Christ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himself is that reality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4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684685"/>
            <a:ext cx="12191999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Shad</a:t>
            </a:r>
            <a:r>
              <a:rPr lang="en-US" sz="12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ow </a:t>
            </a:r>
            <a:r>
              <a:rPr lang="en-US" sz="12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things </a:t>
            </a:r>
            <a:r>
              <a:rPr lang="en-US" sz="12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</a:t>
            </a:r>
            <a:r>
              <a:rPr lang="en-US" sz="12500" b="1" spc="-5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 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Come...: 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5960"/>
            <a:ext cx="12192000" cy="81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300" b="1" u="sng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31:13 </a:t>
            </a:r>
            <a:endParaRPr lang="en-US" sz="63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4076" y="1234322"/>
            <a:ext cx="11283847" cy="540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“Say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to the Israelites, ‘You must observe my Sabbaths.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This will be a sign between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Me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and you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for the generations to come,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so you may know that I am the LORD, who makes you holy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 </a:t>
            </a:r>
            <a:r>
              <a:rPr lang="en-US" sz="5800" b="1" i="1" dirty="0">
                <a:solidFill>
                  <a:schemeClr val="accent2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(Gives you rest from your striving to be holy)</a:t>
            </a:r>
            <a:r>
              <a:rPr lang="en-US" sz="5800" b="1" dirty="0">
                <a:solidFill>
                  <a:schemeClr val="accent2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endParaRPr lang="en-US" sz="5800" b="1" dirty="0" smtClean="0">
              <a:solidFill>
                <a:schemeClr val="accent2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98397"/>
            <a:ext cx="12191999" cy="1919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What Has Come...: 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5960"/>
            <a:ext cx="12192000" cy="81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300" b="1" u="sng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10:9-10</a:t>
            </a:r>
            <a:r>
              <a:rPr lang="en-US" sz="63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(NLT)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4076" y="1234322"/>
            <a:ext cx="11283847" cy="540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58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9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…He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cancels the first covenant in order to put the second into effect. </a:t>
            </a:r>
            <a:r>
              <a:rPr lang="en-US" sz="58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10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For God’s will was for us to be made holy by the sacrifice of the body of Jesus Christ, once for all time. </a:t>
            </a:r>
            <a:r>
              <a:rPr lang="en-US" sz="5800" b="1" i="1" dirty="0">
                <a:solidFill>
                  <a:schemeClr val="accent2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(Gives you rest from your striving to be holy, once and for all) </a:t>
            </a:r>
            <a:endParaRPr lang="en-US" sz="5800" b="1" i="1" dirty="0" smtClean="0">
              <a:solidFill>
                <a:schemeClr val="accent2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02921" y="588231"/>
            <a:ext cx="11490960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Old Co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enant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00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Sabbath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was a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Co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enant Sign Be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ween Man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and God</a:t>
            </a:r>
            <a:endParaRPr lang="en-US" sz="10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486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02921" y="588231"/>
            <a:ext cx="11490960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New Co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enant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00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Jesus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is the </a:t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Co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enant Sign Be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ween Man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and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God!</a:t>
            </a:r>
            <a:endParaRPr lang="en-US" sz="10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4077" y="435960"/>
            <a:ext cx="5809564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3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5:17</a:t>
            </a:r>
            <a:endParaRPr lang="en-US" sz="63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4076" y="1234322"/>
            <a:ext cx="11417883" cy="389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2400"/>
              </a:spcBef>
            </a:pP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“Do not think that I have come to abolish the Law or the Prophets;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have not come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to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abolish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them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but to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fulfill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them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  </a:t>
            </a:r>
            <a:endParaRPr lang="en-US" sz="58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419599" y="3770600"/>
            <a:ext cx="745236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He came 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to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Be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</a:t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our Sabbath</a:t>
            </a:r>
            <a:endParaRPr lang="en-US" sz="10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820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59760"/>
            <a:ext cx="12192000" cy="72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</a:t>
            </a:r>
            <a:r>
              <a:rPr lang="en-US" sz="5500" b="1" u="sng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4:8-11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27334" y="1082650"/>
            <a:ext cx="11937331" cy="544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455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8</a:t>
            </a:r>
            <a:r>
              <a:rPr lang="en-US" sz="45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Formerly, when you did not know God, you were slaves to those who by nature are not </a:t>
            </a:r>
            <a:r>
              <a:rPr lang="en-US" sz="45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45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45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gods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 </a:t>
            </a:r>
            <a:r>
              <a:rPr lang="en-US" sz="455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9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But now that you know God—or rather are known by God—how is it that you are turning back to those weak and miserable forces? 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Do you wish to be enslaved by them all over again?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5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10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You are observing special days </a:t>
            </a:r>
            <a:r>
              <a:rPr lang="en-US" sz="455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and 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months and seasons and years! </a:t>
            </a:r>
            <a:r>
              <a:rPr lang="en-US" sz="455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11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fear for you</a:t>
            </a:r>
            <a:r>
              <a:rPr lang="en-US" sz="45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, that somehow I have wasted my efforts on you. </a:t>
            </a:r>
          </a:p>
        </p:txBody>
      </p:sp>
    </p:spTree>
    <p:extLst>
      <p:ext uri="{BB962C8B-B14F-4D97-AF65-F5344CB8AC3E}">
        <p14:creationId xmlns:p14="http://schemas.microsoft.com/office/powerpoint/2010/main" val="41695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314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770974"/>
            <a:ext cx="12191999" cy="55746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Church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is not </a:t>
            </a: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Commanded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to </a:t>
            </a: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Keep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 </a:t>
            </a:r>
            <a:r>
              <a:rPr lang="en-US" sz="12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da</a:t>
            </a: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y holy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42640"/>
            <a:ext cx="12192000" cy="72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</a:t>
            </a:r>
            <a:r>
              <a:rPr lang="en-US" sz="5500" b="1" u="sng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14:5-6 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0367" y="1235050"/>
            <a:ext cx="11531265" cy="512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48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5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One person considers one day more sacred than another; another considers every day alike. Each of them should be fully convinced in their own mind. </a:t>
            </a:r>
            <a:r>
              <a:rPr lang="en-US" sz="48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6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Whoever regards one day as special does so to the Lord. Whoever eats meat does so to the Lord, for they give thanks to God; and whoever abstains does so to the Lord and gives thanks to God.</a:t>
            </a:r>
          </a:p>
        </p:txBody>
      </p:sp>
    </p:spTree>
    <p:extLst>
      <p:ext uri="{BB962C8B-B14F-4D97-AF65-F5344CB8AC3E}">
        <p14:creationId xmlns:p14="http://schemas.microsoft.com/office/powerpoint/2010/main" val="13649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304640"/>
            <a:ext cx="121920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14:22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(NASB)</a:t>
            </a:r>
            <a:r>
              <a:rPr lang="en-US" sz="42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2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0367" y="2225650"/>
            <a:ext cx="115312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faith which you have, have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as your own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conviction before God. Happy is he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who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does not condemn himself in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what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 approves.</a:t>
            </a:r>
          </a:p>
        </p:txBody>
      </p:sp>
    </p:spTree>
    <p:extLst>
      <p:ext uri="{BB962C8B-B14F-4D97-AF65-F5344CB8AC3E}">
        <p14:creationId xmlns:p14="http://schemas.microsoft.com/office/powerpoint/2010/main" val="16653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844071"/>
            <a:ext cx="12191999" cy="54284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Come.</a:t>
            </a:r>
          </a:p>
          <a:p>
            <a:pPr algn="ctr">
              <a:lnSpc>
                <a:spcPct val="95000"/>
              </a:lnSpc>
            </a:pP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Cease.</a:t>
            </a:r>
          </a:p>
          <a:p>
            <a:pPr algn="ctr">
              <a:lnSpc>
                <a:spcPct val="95000"/>
              </a:lnSpc>
            </a:pP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Trust.</a:t>
            </a:r>
            <a:endParaRPr lang="en-US" sz="12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695040"/>
            <a:ext cx="12192000" cy="81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3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4:4-5</a:t>
            </a:r>
            <a:endParaRPr lang="en-US" sz="63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4076" y="1493402"/>
            <a:ext cx="11283847" cy="465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58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4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Now to the one who works, wages are not credited as a gift but as an obligation. </a:t>
            </a:r>
            <a:r>
              <a:rPr lang="en-US" sz="58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5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However, to the one who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does not work but trusts God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who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justifies the ungodly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,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their faith is credited as righteousness.</a:t>
            </a:r>
            <a:endParaRPr lang="en-US" sz="58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093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469869" y="1688394"/>
            <a:ext cx="955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Week 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wo  </a:t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Resting in Jesus</a:t>
            </a:r>
            <a:endParaRPr lang="en-US" sz="10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1469868" y="4570757"/>
            <a:ext cx="8071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11:2</a:t>
            </a:r>
            <a:r>
              <a:rPr lang="en-US" sz="5000" b="1" spc="600" dirty="0" smtClean="0">
                <a:latin typeface="Slim Joe" panose="02000000000000000000" pitchFamily="50" charset="0"/>
              </a:rPr>
              <a:t>0</a:t>
            </a:r>
            <a:r>
              <a:rPr lang="en-US" sz="5000" b="1" dirty="0" smtClean="0">
                <a:latin typeface="Slim Joe" panose="02000000000000000000" pitchFamily="50" charset="0"/>
              </a:rPr>
              <a:t>-12:14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42640"/>
            <a:ext cx="12192000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11:28-30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4076" y="1341002"/>
            <a:ext cx="11283847" cy="513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55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28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Come to me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, all you who are weary and burdened, and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will give you rest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 </a:t>
            </a:r>
            <a:r>
              <a:rPr lang="en-US" sz="55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29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Take my yoke upon you and learn from me, for I am gentle and humble in heart, and you will find rest for your souls. </a:t>
            </a:r>
            <a:r>
              <a:rPr lang="en-US" sz="55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30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For my yoke is easy and my burden is light.” </a:t>
            </a:r>
            <a:endParaRPr lang="en-US" sz="55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12" y="-609600"/>
            <a:ext cx="11727548" cy="7785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23360" y="1607735"/>
            <a:ext cx="8092440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He takes the </a:t>
            </a:r>
            <a:b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hea</a:t>
            </a:r>
            <a:r>
              <a:rPr lang="en-US" sz="12500" b="1" spc="-15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y end!</a:t>
            </a:r>
            <a:endParaRPr lang="en-US" sz="12500" b="1" dirty="0">
              <a:solidFill>
                <a:schemeClr val="accent5">
                  <a:lumMod val="50000"/>
                </a:schemeClr>
              </a:solidFill>
              <a:effectLst>
                <a:glow rad="635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573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42640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11:28-30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(MSG)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4669" y="1383014"/>
            <a:ext cx="11682662" cy="516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4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“Are </a:t>
            </a:r>
            <a:r>
              <a:rPr lang="en-US" sz="48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you tired? Worn out? Burned out on religion? Come to me. </a:t>
            </a:r>
            <a:r>
              <a:rPr lang="en-US" sz="485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Get away with me and you'll recover your life</a:t>
            </a:r>
            <a:r>
              <a:rPr lang="en-US" sz="48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 I'll show you how to take a real rest. Walk with me and work with me—watch how I do it. </a:t>
            </a:r>
            <a:r>
              <a:rPr lang="en-US" sz="485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Learn the unforced rhythms of grace</a:t>
            </a:r>
            <a:r>
              <a:rPr lang="en-US" sz="485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 I won't lay anything heavy or ill-fitting on you. Keep company with me and you'll learn to live freely and lightly</a:t>
            </a:r>
            <a:r>
              <a:rPr lang="en-US" sz="4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.” </a:t>
            </a:r>
            <a:endParaRPr lang="en-US" sz="485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042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98397"/>
            <a:ext cx="12191999" cy="1919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Sabbath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695040"/>
            <a:ext cx="12192000" cy="81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3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2:27-28</a:t>
            </a:r>
            <a:r>
              <a:rPr lang="en-US" sz="63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4076" y="1493402"/>
            <a:ext cx="11283847" cy="465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58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27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Then Jesus said to them,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Sabbath was made to meet the needs of people, and not people to meet the requirements of the Sabbath. </a:t>
            </a:r>
            <a:r>
              <a:rPr lang="en-US" sz="58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28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So the Son of Man is Lord, even over the Sabbath!” </a:t>
            </a:r>
            <a:endParaRPr lang="en-US" sz="58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98397"/>
            <a:ext cx="12191999" cy="1919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Sabbath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367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649</Words>
  <Application>Microsoft Office PowerPoint</Application>
  <PresentationFormat>Widescreen</PresentationFormat>
  <Paragraphs>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Slim Joe</vt:lpstr>
      <vt:lpstr>Arial</vt:lpstr>
      <vt:lpstr>AHDN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CWP-Tech</cp:lastModifiedBy>
  <cp:revision>95</cp:revision>
  <dcterms:created xsi:type="dcterms:W3CDTF">2018-06-29T18:28:59Z</dcterms:created>
  <dcterms:modified xsi:type="dcterms:W3CDTF">2019-08-11T13:25:00Z</dcterms:modified>
</cp:coreProperties>
</file>