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361" r:id="rId3"/>
    <p:sldId id="360" r:id="rId4"/>
    <p:sldId id="358" r:id="rId5"/>
    <p:sldId id="363" r:id="rId6"/>
    <p:sldId id="364" r:id="rId7"/>
    <p:sldId id="365" r:id="rId8"/>
    <p:sldId id="366" r:id="rId9"/>
    <p:sldId id="368" r:id="rId10"/>
    <p:sldId id="367" r:id="rId11"/>
    <p:sldId id="369" r:id="rId12"/>
    <p:sldId id="370" r:id="rId13"/>
    <p:sldId id="371" r:id="rId14"/>
    <p:sldId id="372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erlin Sans FB Demi" panose="020E0802020502020306" pitchFamily="34" charset="0"/>
      <p:bold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364"/>
    <a:srgbClr val="401B1B"/>
    <a:srgbClr val="CFBF45"/>
    <a:srgbClr val="C1863C"/>
    <a:srgbClr val="FFFFDD"/>
    <a:srgbClr val="CDA447"/>
    <a:srgbClr val="532200"/>
    <a:srgbClr val="522100"/>
    <a:srgbClr val="E47B12"/>
    <a:srgbClr val="C66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" y="10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978234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95403"/>
            <a:ext cx="12192000" cy="8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14:13-21</a:t>
            </a:r>
            <a:endParaRPr lang="en-US" sz="7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50729" y="1615824"/>
            <a:ext cx="114988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000" u="sng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John 6:8-9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60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8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Another of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His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disciples, </a:t>
            </a:r>
            <a:r>
              <a:rPr lang="en-US" sz="6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Andrew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, Simon Peter’s brother, spoke up, </a:t>
            </a:r>
            <a:r>
              <a:rPr lang="en-US" sz="6000" baseline="30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9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“Here is a boy with five small barley loaves and two small fish, but how far will they go among so many?”</a:t>
            </a:r>
          </a:p>
        </p:txBody>
      </p:sp>
    </p:spTree>
    <p:extLst>
      <p:ext uri="{BB962C8B-B14F-4D97-AF65-F5344CB8AC3E}">
        <p14:creationId xmlns:p14="http://schemas.microsoft.com/office/powerpoint/2010/main" val="304340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978234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95403"/>
            <a:ext cx="12192000" cy="8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14:13-21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06576" y="1578246"/>
            <a:ext cx="10642213" cy="489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“Bring 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them here to </a:t>
            </a: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Me”</a:t>
            </a:r>
          </a:p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Then He gave them to </a:t>
            </a:r>
            <a:b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disciples</a:t>
            </a:r>
          </a:p>
          <a:p>
            <a:pPr>
              <a:lnSpc>
                <a:spcPct val="82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disciples gave them to the people</a:t>
            </a:r>
            <a:endParaRPr lang="en-US" sz="65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978234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58033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Feeding of the Multitude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75781" y="1653402"/>
            <a:ext cx="11458877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One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 the few events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and only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miracle (except the Resurrection) recorded in all four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Gospels</a:t>
            </a:r>
          </a:p>
          <a:p>
            <a:pPr algn="ctr">
              <a:lnSpc>
                <a:spcPct val="85000"/>
              </a:lnSpc>
              <a:spcBef>
                <a:spcPts val="120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Nothing 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recorded about the reaction of the </a:t>
            </a:r>
            <a:r>
              <a:rPr lang="en-US" sz="6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40110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978234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58033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Feeding of the Multitude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50729" y="2091812"/>
            <a:ext cx="11508981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7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reason for the 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miraculous feeding was for the </a:t>
            </a:r>
            <a:r>
              <a:rPr lang="en-US" sz="7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disciples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7000" u="sng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not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the </a:t>
            </a:r>
            <a:r>
              <a:rPr lang="en-US" sz="75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crowd</a:t>
            </a:r>
            <a:r>
              <a:rPr lang="en-US" sz="7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58690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8166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978234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95403"/>
            <a:ext cx="12192000" cy="8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13:53-58</a:t>
            </a:r>
            <a:endParaRPr lang="en-US" sz="7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81316" y="1716032"/>
            <a:ext cx="11241024" cy="462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Isn’t this the carpenter’s son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?”</a:t>
            </a:r>
          </a:p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6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offense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”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= cause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to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stumble</a:t>
            </a:r>
          </a:p>
          <a:p>
            <a:pPr>
              <a:lnSpc>
                <a:spcPct val="82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sz="6000" u="sng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Matthew 11:6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endParaRPr lang="en-US" sz="6000" dirty="0" smtClean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>
              <a:lnSpc>
                <a:spcPct val="82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“Blessed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anyone who does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not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stumble on account of me.” </a:t>
            </a:r>
          </a:p>
        </p:txBody>
      </p:sp>
    </p:spTree>
    <p:extLst>
      <p:ext uri="{BB962C8B-B14F-4D97-AF65-F5344CB8AC3E}">
        <p14:creationId xmlns:p14="http://schemas.microsoft.com/office/powerpoint/2010/main" val="14272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0290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502901"/>
            <a:ext cx="12192000" cy="923330"/>
          </a:xfrm>
          <a:prstGeom prst="rect">
            <a:avLst/>
          </a:prstGeom>
          <a:noFill/>
          <a:effectLst>
            <a:glow rad="152400">
              <a:schemeClr val="bg1"/>
            </a:glow>
            <a:outerShdw blurRad="38100" dist="38100" dir="5400000" algn="ctr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</a:effectLst>
                <a:latin typeface="Berlin Sans FB Demi" panose="020E0802020502020306" pitchFamily="34" charset="0"/>
              </a:rPr>
              <a:t>Week 1</a:t>
            </a:r>
            <a:r>
              <a:rPr lang="en-US" sz="6000" b="1" dirty="0" smtClean="0">
                <a:solidFill>
                  <a:srgbClr val="FFFFDD"/>
                </a:solidFill>
                <a:effectLst>
                  <a:glow rad="127000">
                    <a:srgbClr val="401B1B"/>
                  </a:glow>
                </a:effectLst>
                <a:latin typeface="Berlin Sans FB Demi" panose="020E0802020502020306" pitchFamily="34" charset="0"/>
              </a:rPr>
              <a:t>  </a:t>
            </a:r>
            <a:r>
              <a:rPr lang="en-US" sz="6000" b="1" dirty="0" smtClean="0">
                <a:solidFill>
                  <a:srgbClr val="401B1B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|</a:t>
            </a:r>
            <a:r>
              <a:rPr lang="en-US" sz="6000" b="1" dirty="0" smtClean="0">
                <a:solidFill>
                  <a:srgbClr val="FFE9A3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</a:effectLst>
                <a:latin typeface="Berlin Sans FB Demi" panose="020E0802020502020306" pitchFamily="34" charset="0"/>
              </a:rPr>
              <a:t>Lack </a:t>
            </a:r>
            <a:r>
              <a:rPr lang="en-US" sz="5500" b="1" dirty="0">
                <a:solidFill>
                  <a:schemeClr val="bg1"/>
                </a:solidFill>
                <a:effectLst>
                  <a:glow rad="127000">
                    <a:srgbClr val="401B1B"/>
                  </a:glow>
                </a:effectLst>
                <a:latin typeface="Berlin Sans FB Demi" panose="020E0802020502020306" pitchFamily="34" charset="0"/>
              </a:rPr>
              <a:t>of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</a:effectLst>
                <a:latin typeface="Berlin Sans FB Demi" panose="020E0802020502020306" pitchFamily="34" charset="0"/>
              </a:rPr>
              <a:t>Faith</a:t>
            </a:r>
            <a:endParaRPr lang="en-US" sz="5500" b="1" dirty="0">
              <a:solidFill>
                <a:schemeClr val="bg1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13332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Lack of Faith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147482" y="1716032"/>
            <a:ext cx="99508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0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58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8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“And He did not do many miracles there </a:t>
            </a:r>
            <a:r>
              <a:rPr lang="en-US" sz="8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because of their lack </a:t>
            </a:r>
            <a:r>
              <a:rPr lang="en-US" sz="8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8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8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 </a:t>
            </a:r>
            <a:r>
              <a:rPr lang="en-US" sz="8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faith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.”</a:t>
            </a:r>
            <a:endParaRPr lang="en-US" sz="8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4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13332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Lack of Faith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81316" y="1678454"/>
            <a:ext cx="1086768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Has </a:t>
            </a:r>
            <a:r>
              <a:rPr lang="en-US" sz="8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that ever 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applied </a:t>
            </a:r>
            <a:r>
              <a:rPr lang="en-US" sz="8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to us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?</a:t>
            </a:r>
          </a:p>
          <a:p>
            <a:pPr algn="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What </a:t>
            </a:r>
            <a:r>
              <a:rPr lang="en-US" sz="8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about our 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expectations?</a:t>
            </a:r>
          </a:p>
        </p:txBody>
      </p:sp>
    </p:spTree>
    <p:extLst>
      <p:ext uri="{BB962C8B-B14F-4D97-AF65-F5344CB8AC3E}">
        <p14:creationId xmlns:p14="http://schemas.microsoft.com/office/powerpoint/2010/main" val="25760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13332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Lack of Faith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81108" y="1716032"/>
            <a:ext cx="11055572" cy="471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2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Once all the villagers decided to pray for rain. On the day of prayer, all the people gathered, </a:t>
            </a:r>
            <a:r>
              <a:rPr lang="en-US" sz="6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but only one boy came with an umbrella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. That is faith. </a:t>
            </a:r>
          </a:p>
          <a:p>
            <a:pPr algn="r">
              <a:lnSpc>
                <a:spcPct val="82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--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3142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80900" y="1778662"/>
            <a:ext cx="112410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Jesus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’ power </a:t>
            </a:r>
            <a:r>
              <a:rPr lang="en-US" sz="6000" u="sng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was not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and </a:t>
            </a:r>
            <a:r>
              <a:rPr lang="en-US" sz="6000" u="sng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never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dependent on men’s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faith!</a:t>
            </a:r>
          </a:p>
          <a:p>
            <a:pPr algn="ctr">
              <a:lnSpc>
                <a:spcPct val="85000"/>
              </a:lnSpc>
              <a:spcBef>
                <a:spcPts val="240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US" sz="6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But he did not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because of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their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unbelief!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57309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13332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Lack of Faith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309"/>
            <a:ext cx="12192000" cy="978234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95403"/>
            <a:ext cx="12192000" cy="8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14:1-12</a:t>
            </a:r>
            <a:endParaRPr lang="en-US" sz="7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4862</TotalTime>
  <Words>228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Berlin Sans FB Demi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263</cp:revision>
  <dcterms:created xsi:type="dcterms:W3CDTF">2018-06-29T18:28:59Z</dcterms:created>
  <dcterms:modified xsi:type="dcterms:W3CDTF">2019-10-04T17:11:24Z</dcterms:modified>
</cp:coreProperties>
</file>