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373" r:id="rId3"/>
    <p:sldId id="358" r:id="rId4"/>
    <p:sldId id="360" r:id="rId5"/>
    <p:sldId id="363" r:id="rId6"/>
    <p:sldId id="364" r:id="rId7"/>
    <p:sldId id="374" r:id="rId8"/>
    <p:sldId id="375" r:id="rId9"/>
    <p:sldId id="376" r:id="rId10"/>
    <p:sldId id="365" r:id="rId11"/>
    <p:sldId id="377" r:id="rId12"/>
    <p:sldId id="378" r:id="rId13"/>
    <p:sldId id="379" r:id="rId14"/>
    <p:sldId id="372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erlin Sans FB Demi" panose="020E0802020502020306" pitchFamily="34" charset="0"/>
      <p:bold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364"/>
    <a:srgbClr val="401B1B"/>
    <a:srgbClr val="CFBF45"/>
    <a:srgbClr val="C1863C"/>
    <a:srgbClr val="FFFFDD"/>
    <a:srgbClr val="CDA447"/>
    <a:srgbClr val="532200"/>
    <a:srgbClr val="522100"/>
    <a:srgbClr val="E47B12"/>
    <a:srgbClr val="C66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7" y="13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13332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Why did you doubt?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81108" y="1568115"/>
            <a:ext cx="1122541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2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sz="6000" i="1" dirty="0" err="1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distazo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- comes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from </a:t>
            </a:r>
            <a:r>
              <a:rPr lang="en-US" sz="6000" i="1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di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-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“two,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double”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and </a:t>
            </a:r>
            <a:r>
              <a:rPr lang="en-US" sz="6000" i="1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stasis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-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“that which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stands” Gives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 picture of someone straddling two paths or two choices;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conveys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indecision, uncertainty, and doubt </a:t>
            </a:r>
            <a:endParaRPr lang="en-US" sz="6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13332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Why did you doubt?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00426" y="1729479"/>
            <a:ext cx="112254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Peter </a:t>
            </a:r>
            <a:r>
              <a:rPr lang="en-US" sz="7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found it difficult to recognize the power of the wind and the power of Jesus </a:t>
            </a:r>
            <a:r>
              <a:rPr lang="en-US" sz="7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at the same time</a:t>
            </a:r>
            <a:endParaRPr lang="en-US" sz="7500" dirty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8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95403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Mark 6:51-52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33632" y="1493606"/>
            <a:ext cx="11553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0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51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Then he climbed into the boat with them, and the wind died down. They were completely amazed, </a:t>
            </a:r>
            <a:r>
              <a:rPr lang="en-US" sz="6000" baseline="3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52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for they had not understood about the loaves; their hearts were hardened.</a:t>
            </a:r>
            <a:endParaRPr lang="en-US" sz="6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7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778918" y="2336393"/>
            <a:ext cx="86341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“Truly you are the Son of God”</a:t>
            </a:r>
            <a:endParaRPr lang="en-US" sz="8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6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69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0290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502901"/>
            <a:ext cx="12192000" cy="923330"/>
          </a:xfrm>
          <a:prstGeom prst="rect">
            <a:avLst/>
          </a:prstGeom>
          <a:noFill/>
          <a:effectLst>
            <a:glow rad="152400">
              <a:schemeClr val="bg1"/>
            </a:glow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3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Week 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2</a:t>
            </a:r>
            <a:r>
              <a:rPr lang="en-US" sz="5800" b="1" dirty="0" smtClean="0">
                <a:solidFill>
                  <a:srgbClr val="FFFFDD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  </a:t>
            </a:r>
            <a:r>
              <a:rPr lang="en-US" sz="5800" b="1" dirty="0" smtClean="0">
                <a:solidFill>
                  <a:srgbClr val="401B1B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|</a:t>
            </a:r>
            <a:r>
              <a:rPr lang="en-US" sz="5800" b="1" dirty="0" smtClean="0">
                <a:solidFill>
                  <a:srgbClr val="FFE9A3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 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Why Do You Doubt, Man?</a:t>
            </a:r>
            <a:endParaRPr lang="en-US" sz="5300" b="1" dirty="0">
              <a:solidFill>
                <a:schemeClr val="bg1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382027" y="4289964"/>
            <a:ext cx="7695156" cy="826380"/>
          </a:xfrm>
          <a:prstGeom prst="rect">
            <a:avLst/>
          </a:prstGeom>
          <a:noFill/>
          <a:effectLst>
            <a:glow rad="152400">
              <a:schemeClr val="bg1"/>
            </a:glow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3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Matthew 14:22-36</a:t>
            </a:r>
            <a:endParaRPr lang="en-US" sz="5300" b="1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2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95403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John 6:14-15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33632" y="1493606"/>
            <a:ext cx="11553568" cy="494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300" baseline="3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14</a:t>
            </a:r>
            <a:r>
              <a:rPr lang="en-US" sz="53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After the people saw the sign Jesus performed, they began to say, “Surely this is the Prophet who is to come into the world.” </a:t>
            </a:r>
            <a:r>
              <a:rPr lang="en-US" sz="5300" baseline="3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15</a:t>
            </a:r>
            <a:r>
              <a:rPr lang="en-US" sz="53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Jesus, knowing that they intended to come and make him king by force, withdrew again to a mountain by himself.</a:t>
            </a:r>
            <a:endParaRPr lang="en-US" sz="53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3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13332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wind was against them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147482" y="1977292"/>
            <a:ext cx="99508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Right after a great experience, they are now in a storm!</a:t>
            </a:r>
            <a:endParaRPr lang="en-US" sz="8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41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33118" y="1012251"/>
            <a:ext cx="110230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Peter:</a:t>
            </a:r>
            <a:endParaRPr lang="en-US" sz="8000" dirty="0" smtClean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93928" y="1012251"/>
            <a:ext cx="1141489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           “Lord, if it’s you, tell me to come to you…”</a:t>
            </a:r>
            <a:endParaRPr lang="en-US" sz="8000" dirty="0" smtClean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r"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US" sz="8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What </a:t>
            </a:r>
            <a:r>
              <a:rPr lang="en-US" sz="8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about our </a:t>
            </a:r>
            <a:r>
              <a:rPr lang="en-US" sz="8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expectations?</a:t>
            </a:r>
          </a:p>
        </p:txBody>
      </p:sp>
    </p:spTree>
    <p:extLst>
      <p:ext uri="{BB962C8B-B14F-4D97-AF65-F5344CB8AC3E}">
        <p14:creationId xmlns:p14="http://schemas.microsoft.com/office/powerpoint/2010/main" val="2576059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33118" y="1012251"/>
            <a:ext cx="110230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Peter:</a:t>
            </a:r>
            <a:endParaRPr lang="en-US" sz="8000" dirty="0" smtClean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93928" y="1012251"/>
            <a:ext cx="11414892" cy="5005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           “Lord, if it’s you, tell me to come to you…”</a:t>
            </a:r>
            <a:endParaRPr lang="en-US" sz="8000" dirty="0" smtClean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US" sz="8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Jesus: 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“Come”</a:t>
            </a:r>
          </a:p>
          <a:p>
            <a:pPr algn="ctr"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(Peter forgot everything else)</a:t>
            </a:r>
            <a:endParaRPr lang="en-US" sz="6500" dirty="0" smtClean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5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551995" y="2859613"/>
            <a:ext cx="70880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He stepped out</a:t>
            </a:r>
            <a:endParaRPr lang="en-US" sz="8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4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778918" y="2336393"/>
            <a:ext cx="86341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But when he saw…</a:t>
            </a:r>
          </a:p>
          <a:p>
            <a:pPr algn="ctr">
              <a:lnSpc>
                <a:spcPct val="85000"/>
              </a:lnSpc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he was afraid</a:t>
            </a:r>
            <a:endParaRPr lang="en-US" sz="8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9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261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Berlin Sans FB Demi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281</cp:revision>
  <dcterms:created xsi:type="dcterms:W3CDTF">2018-06-29T18:28:59Z</dcterms:created>
  <dcterms:modified xsi:type="dcterms:W3CDTF">2019-10-11T19:34:32Z</dcterms:modified>
</cp:coreProperties>
</file>