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0" r:id="rId2"/>
    <p:sldId id="373" r:id="rId3"/>
    <p:sldId id="376" r:id="rId4"/>
    <p:sldId id="363" r:id="rId5"/>
    <p:sldId id="380" r:id="rId6"/>
    <p:sldId id="381" r:id="rId7"/>
    <p:sldId id="382" r:id="rId8"/>
    <p:sldId id="360" r:id="rId9"/>
    <p:sldId id="384" r:id="rId10"/>
    <p:sldId id="383" r:id="rId11"/>
    <p:sldId id="375" r:id="rId12"/>
    <p:sldId id="372" r:id="rId13"/>
  </p:sldIdLst>
  <p:sldSz cx="12192000" cy="6858000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Berlin Sans FB Demi" panose="020E0802020502020306" pitchFamily="34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B364"/>
    <a:srgbClr val="401B1B"/>
    <a:srgbClr val="CFBF45"/>
    <a:srgbClr val="C1863C"/>
    <a:srgbClr val="FFFFDD"/>
    <a:srgbClr val="CDA447"/>
    <a:srgbClr val="532200"/>
    <a:srgbClr val="522100"/>
    <a:srgbClr val="E47B12"/>
    <a:srgbClr val="C66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50" d="100"/>
          <a:sy n="50" d="100"/>
        </p:scale>
        <p:origin x="36" y="14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2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4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6B26-C373-4EE7-824D-77D208BCAEA6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3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57309"/>
            <a:ext cx="12192000" cy="88342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95403"/>
            <a:ext cx="12192000" cy="74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Hebrews 5:13-14</a:t>
            </a:r>
            <a:r>
              <a:rPr lang="en-US" sz="4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000" b="1" dirty="0" smtClean="0">
                <a:solidFill>
                  <a:srgbClr val="401B1B"/>
                </a:solidFill>
                <a:effectLst>
                  <a:glow rad="762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(NASB) </a:t>
            </a:r>
            <a:endParaRPr lang="en-US" sz="4000" b="1" dirty="0">
              <a:solidFill>
                <a:srgbClr val="401B1B"/>
              </a:solidFill>
              <a:effectLst>
                <a:glow rad="762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33632" y="1303106"/>
            <a:ext cx="11553568" cy="540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5700" baseline="3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13</a:t>
            </a:r>
            <a:r>
              <a:rPr lang="en-US" sz="57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7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For </a:t>
            </a:r>
            <a:r>
              <a:rPr lang="en-US" sz="57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everyone who partakes only of milk is not accustomed to the word of righteousness, for he is an infant. </a:t>
            </a:r>
            <a:r>
              <a:rPr lang="en-US" sz="5700" baseline="30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14</a:t>
            </a:r>
            <a:r>
              <a:rPr lang="en-US" sz="57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But solid food is for the mature, who because of practice have their senses trained to </a:t>
            </a:r>
            <a:r>
              <a:rPr lang="en-US" sz="57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7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7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discern </a:t>
            </a:r>
            <a:r>
              <a:rPr lang="en-US" sz="57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good and evil.</a:t>
            </a:r>
            <a:endParaRPr lang="en-US" sz="57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2632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34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64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3691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7308"/>
            <a:ext cx="12192000" cy="1021325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665870" y="1606493"/>
            <a:ext cx="11136924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Making What Man Says More Important Than What God Says </a:t>
            </a:r>
            <a:b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82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(Matthew 15:1-20)</a:t>
            </a:r>
            <a:endParaRPr lang="en-US" sz="82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665870" y="516865"/>
            <a:ext cx="11347939" cy="96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8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Week Three</a:t>
            </a:r>
            <a:endParaRPr lang="en-US" sz="8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9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57308"/>
            <a:ext cx="12192000" cy="2007912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387829"/>
            <a:ext cx="121920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7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#1 </a:t>
            </a:r>
            <a:r>
              <a:rPr lang="en-US" sz="7000" b="1" dirty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When We Elevate </a:t>
            </a:r>
            <a:r>
              <a:rPr lang="en-US" sz="7000" b="1" u="sng" dirty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OUR</a:t>
            </a:r>
            <a:r>
              <a:rPr lang="en-US" sz="7000" b="1" dirty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Beliefs Over </a:t>
            </a:r>
            <a:r>
              <a:rPr lang="en-US" sz="7000" b="1" u="sng" dirty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HIS</a:t>
            </a:r>
            <a:r>
              <a:rPr lang="en-US" sz="7000" b="1" dirty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Word</a:t>
            </a:r>
            <a:endParaRPr lang="en-US" sz="7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120588" y="3053056"/>
            <a:ext cx="9950824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7000" baseline="3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2</a:t>
            </a:r>
            <a:r>
              <a:rPr lang="en-US" sz="7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7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“Why do your disciples break the </a:t>
            </a:r>
            <a:r>
              <a:rPr lang="en-US" sz="7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tradition</a:t>
            </a:r>
            <a:r>
              <a:rPr lang="en-US" sz="7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of the elders?...”</a:t>
            </a:r>
            <a:endParaRPr lang="en-US" sz="70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41608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57308"/>
            <a:ext cx="12192000" cy="2007912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387829"/>
            <a:ext cx="121920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7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#1 </a:t>
            </a:r>
            <a:r>
              <a:rPr lang="en-US" sz="7000" b="1" dirty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When We Elevate </a:t>
            </a:r>
            <a:r>
              <a:rPr lang="en-US" sz="7000" b="1" u="sng" dirty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OUR</a:t>
            </a:r>
            <a:r>
              <a:rPr lang="en-US" sz="7000" b="1" dirty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Beliefs Over </a:t>
            </a:r>
            <a:r>
              <a:rPr lang="en-US" sz="7000" b="1" u="sng" dirty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HIS</a:t>
            </a:r>
            <a:r>
              <a:rPr lang="en-US" sz="7000" b="1" dirty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Word</a:t>
            </a:r>
            <a:endParaRPr lang="en-US" sz="7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120588" y="2622760"/>
            <a:ext cx="995082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7000" baseline="3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3</a:t>
            </a:r>
            <a:r>
              <a:rPr lang="en-US" sz="7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Jesus </a:t>
            </a:r>
            <a:r>
              <a:rPr lang="en-US" sz="7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replied, </a:t>
            </a:r>
            <a:r>
              <a:rPr lang="en-US" sz="7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</a:t>
            </a:r>
            <a:r>
              <a:rPr lang="en-US" sz="7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And why do you break the command of God </a:t>
            </a:r>
            <a:r>
              <a:rPr lang="en-US" sz="7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for the sake of</a:t>
            </a:r>
            <a:r>
              <a:rPr lang="en-US" sz="7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your tradition?”</a:t>
            </a:r>
            <a:endParaRPr lang="en-US" sz="70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7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57308"/>
            <a:ext cx="12192000" cy="2007912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387829"/>
            <a:ext cx="121920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8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#2 </a:t>
            </a:r>
            <a:r>
              <a:rPr lang="en-US" sz="6800" b="1" dirty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When We </a:t>
            </a:r>
            <a:r>
              <a:rPr lang="en-US" sz="68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Pick and Choose What We Want to Follow</a:t>
            </a:r>
            <a:endParaRPr lang="en-US" sz="68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120588" y="3014956"/>
            <a:ext cx="9950824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7000" baseline="3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6</a:t>
            </a:r>
            <a:r>
              <a:rPr lang="en-US" sz="7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“…Thus you </a:t>
            </a:r>
            <a:r>
              <a:rPr lang="en-US" sz="70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nullify</a:t>
            </a:r>
            <a:r>
              <a:rPr lang="en-US" sz="7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the word of God for the sake of your tradition.”</a:t>
            </a:r>
            <a:endParaRPr lang="en-US" sz="70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83666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57308"/>
            <a:ext cx="12192000" cy="2007912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387829"/>
            <a:ext cx="121920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7000" b="1" dirty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#3 When We Teach </a:t>
            </a:r>
            <a:r>
              <a:rPr lang="en-US" sz="7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7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7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Teachings </a:t>
            </a:r>
            <a:r>
              <a:rPr lang="en-US" sz="7000" b="1" dirty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Taught By Men</a:t>
            </a:r>
            <a:endParaRPr lang="en-US" sz="7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504825" y="2633956"/>
            <a:ext cx="1118235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7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What </a:t>
            </a:r>
            <a:r>
              <a:rPr lang="en-US" sz="7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“doctrines of men” are we accepting as Scripture simply because we do not know Scripture? </a:t>
            </a:r>
            <a:endParaRPr lang="en-US" sz="70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97300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2717"/>
            <a:ext cx="12192000" cy="86437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76353"/>
            <a:ext cx="12192000" cy="74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“Doctrines </a:t>
            </a:r>
            <a:r>
              <a:rPr lang="en-US" sz="6000" b="1" dirty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of </a:t>
            </a:r>
            <a:r>
              <a:rPr lang="en-US" sz="6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Men</a:t>
            </a:r>
            <a:r>
              <a:rPr lang="en-US" sz="6000" b="1" dirty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” </a:t>
            </a:r>
            <a:endParaRPr lang="en-US" sz="6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628650" y="1455506"/>
            <a:ext cx="11163300" cy="471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Hell 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is not a real place and </a:t>
            </a: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He 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is too loving of a God to send anyone there</a:t>
            </a:r>
          </a:p>
          <a:p>
            <a:pPr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All 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human beings will ultimately be "saved" and restored to a right relationship with </a:t>
            </a: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God</a:t>
            </a:r>
            <a:endParaRPr lang="en-US" sz="55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3421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2717"/>
            <a:ext cx="12192000" cy="86437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76353"/>
            <a:ext cx="12192000" cy="74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“Doctrines </a:t>
            </a:r>
            <a:r>
              <a:rPr lang="en-US" sz="6000" b="1" dirty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of </a:t>
            </a:r>
            <a:r>
              <a:rPr lang="en-US" sz="6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Men</a:t>
            </a:r>
            <a:r>
              <a:rPr lang="en-US" sz="6000" b="1" dirty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” </a:t>
            </a:r>
            <a:endParaRPr lang="en-US" sz="6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552450" y="1455506"/>
            <a:ext cx="11391900" cy="5024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You are born that way” (homosexuality is not a sin)</a:t>
            </a:r>
          </a:p>
          <a:p>
            <a:pPr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It 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is </a:t>
            </a:r>
            <a:r>
              <a:rPr lang="en-US" sz="5500" u="sng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alwa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y</a:t>
            </a:r>
            <a:r>
              <a:rPr lang="en-US" sz="5500" u="sng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the will of God for a Christian to be healthy and wealthy</a:t>
            </a:r>
          </a:p>
          <a:p>
            <a:pPr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Christians 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can “name it,” “claim it,” or “speak it” into existence </a:t>
            </a:r>
          </a:p>
        </p:txBody>
      </p:sp>
    </p:spTree>
    <p:extLst>
      <p:ext uri="{BB962C8B-B14F-4D97-AF65-F5344CB8AC3E}">
        <p14:creationId xmlns:p14="http://schemas.microsoft.com/office/powerpoint/2010/main" val="44518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5399</TotalTime>
  <Words>227</Words>
  <Application>Microsoft Office PowerPoint</Application>
  <PresentationFormat>Widescreen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 Light</vt:lpstr>
      <vt:lpstr>Calibri</vt:lpstr>
      <vt:lpstr>Berlin Sans FB Demi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295</cp:revision>
  <dcterms:created xsi:type="dcterms:W3CDTF">2018-06-29T18:28:59Z</dcterms:created>
  <dcterms:modified xsi:type="dcterms:W3CDTF">2019-10-19T17:10:10Z</dcterms:modified>
</cp:coreProperties>
</file>