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70" r:id="rId2"/>
    <p:sldId id="373" r:id="rId3"/>
    <p:sldId id="393" r:id="rId4"/>
    <p:sldId id="404" r:id="rId5"/>
    <p:sldId id="408" r:id="rId6"/>
    <p:sldId id="409" r:id="rId7"/>
    <p:sldId id="405" r:id="rId8"/>
    <p:sldId id="410" r:id="rId9"/>
    <p:sldId id="406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372" r:id="rId21"/>
  </p:sldIdLst>
  <p:sldSz cx="12192000" cy="6858000"/>
  <p:notesSz cx="6858000" cy="9144000"/>
  <p:embeddedFontLs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Berlin Sans FB Demi" panose="020E0802020502020306" pitchFamily="34" charset="0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B364"/>
    <a:srgbClr val="C1863C"/>
    <a:srgbClr val="401B1B"/>
    <a:srgbClr val="CFBF45"/>
    <a:srgbClr val="FFFFDD"/>
    <a:srgbClr val="CDA447"/>
    <a:srgbClr val="532200"/>
    <a:srgbClr val="522100"/>
    <a:srgbClr val="E47B12"/>
    <a:srgbClr val="C66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54" d="100"/>
          <a:sy n="54" d="100"/>
        </p:scale>
        <p:origin x="96" y="12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FCADD-4DD3-46B5-B498-97A960D17FD8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DF4A7-463E-443A-B075-27CE675D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0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2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0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4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6B26-C373-4EE7-824D-77D208BCAEA6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9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3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67552" y="228123"/>
            <a:ext cx="1145689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3000"/>
              </a:spcAft>
              <a:buClr>
                <a:schemeClr val="bg1"/>
              </a:buClr>
            </a:pP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No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place in 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Scripture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has anyone praying that Satan be bound</a:t>
            </a:r>
          </a:p>
          <a:p>
            <a:pPr algn="ctr">
              <a:lnSpc>
                <a:spcPct val="90000"/>
              </a:lnSpc>
              <a:spcAft>
                <a:spcPts val="3000"/>
              </a:spcAft>
              <a:buClr>
                <a:schemeClr val="bg1"/>
              </a:buClr>
            </a:pPr>
            <a:r>
              <a:rPr lang="en-US" sz="50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It </a:t>
            </a:r>
            <a:r>
              <a:rPr lang="en-US" sz="50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is EXTRA-BIBLICAL</a:t>
            </a:r>
          </a:p>
          <a:p>
            <a:pPr algn="ctr">
              <a:lnSpc>
                <a:spcPct val="90000"/>
              </a:lnSpc>
              <a:spcAft>
                <a:spcPts val="3000"/>
              </a:spcAft>
              <a:buClr>
                <a:schemeClr val="bg1"/>
              </a:buClr>
            </a:pP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This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contemporary idea 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has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more in common with 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methods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related to the casting and 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removing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of spells found in the occult than anything related to Biblical 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Christianity</a:t>
            </a:r>
            <a:endParaRPr lang="en-US" sz="50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149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49624" y="970285"/>
            <a:ext cx="11510681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4800" baseline="3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9</a:t>
            </a:r>
            <a:r>
              <a:rPr lang="en-US" sz="48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But even the archangel Michael, when he was disputing with the devil about the body of Moses, did not himself dare to condemn him for slander but said, </a:t>
            </a:r>
            <a:r>
              <a:rPr lang="en-US" sz="48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“The Lord rebuke you!”</a:t>
            </a:r>
            <a:r>
              <a:rPr lang="en-US" sz="48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800" baseline="30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10</a:t>
            </a:r>
            <a:r>
              <a:rPr lang="en-US" sz="48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Yet these people slander whatever they do not understand, and the very things they do understand by instinct—as irrational animals do—will destroy them.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66394"/>
            <a:ext cx="12192000" cy="761168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91041"/>
            <a:ext cx="12192000" cy="636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Jude 9-10</a:t>
            </a:r>
            <a:endParaRPr lang="en-US" sz="50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39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1420758"/>
            <a:ext cx="1219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  <a:buClr>
                <a:schemeClr val="bg1"/>
              </a:buClr>
            </a:pPr>
            <a: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Kingdom Keys, </a:t>
            </a:r>
            <a:b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Binding, Loosing, </a:t>
            </a:r>
          </a:p>
          <a:p>
            <a:pPr algn="ctr">
              <a:spcAft>
                <a:spcPts val="2400"/>
              </a:spcAft>
              <a:buClr>
                <a:schemeClr val="bg1"/>
              </a:buClr>
            </a:pPr>
            <a:r>
              <a:rPr lang="en-US" sz="80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So what DOES it mean?</a:t>
            </a:r>
            <a:endParaRPr lang="en-US" sz="8000" dirty="0">
              <a:solidFill>
                <a:srgbClr val="CBB364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0864"/>
            <a:ext cx="12192000" cy="883426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38958"/>
            <a:ext cx="12192000" cy="74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Matthew 16:19-28</a:t>
            </a:r>
            <a:endParaRPr lang="en-US" sz="60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70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0864"/>
            <a:ext cx="12192000" cy="883426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67094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Keys to the Kingdom</a:t>
            </a:r>
            <a:endParaRPr lang="en-US" sz="55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53218" y="1368296"/>
            <a:ext cx="11676185" cy="5096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 </a:t>
            </a:r>
            <a:r>
              <a:rPr lang="en-US" sz="52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key allows </a:t>
            </a: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access </a:t>
            </a:r>
            <a:endParaRPr lang="en-US" sz="52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This </a:t>
            </a:r>
            <a:r>
              <a:rPr lang="en-US" sz="52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was a commission to </a:t>
            </a: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preach and live </a:t>
            </a:r>
            <a:r>
              <a:rPr lang="en-US" sz="52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 gospel </a:t>
            </a:r>
          </a:p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Peter </a:t>
            </a:r>
            <a:r>
              <a:rPr lang="en-US" sz="52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opened the doors to the kingdom of heaven to various </a:t>
            </a: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groups</a:t>
            </a:r>
          </a:p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Jesus </a:t>
            </a:r>
            <a:r>
              <a:rPr lang="en-US" sz="52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did not </a:t>
            </a: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limit </a:t>
            </a:r>
            <a:r>
              <a:rPr lang="en-US" sz="52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this to Peter</a:t>
            </a:r>
          </a:p>
        </p:txBody>
      </p:sp>
    </p:spTree>
    <p:extLst>
      <p:ext uri="{BB962C8B-B14F-4D97-AF65-F5344CB8AC3E}">
        <p14:creationId xmlns:p14="http://schemas.microsoft.com/office/powerpoint/2010/main" val="38663204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0864"/>
            <a:ext cx="12192000" cy="883426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67094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Whatever </a:t>
            </a:r>
            <a:r>
              <a:rPr lang="en-US" sz="5500" b="1" dirty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you </a:t>
            </a:r>
            <a:r>
              <a:rPr lang="en-US" sz="55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bind or loose…</a:t>
            </a:r>
            <a:endParaRPr lang="en-US" sz="55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53218" y="1457941"/>
            <a:ext cx="11676185" cy="4558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3000"/>
              </a:spcAft>
              <a:buClr>
                <a:schemeClr val="bg1"/>
              </a:buClr>
            </a:pP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By </a:t>
            </a:r>
            <a:r>
              <a:rPr lang="en-US" sz="52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preaching the </a:t>
            </a: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gospel </a:t>
            </a:r>
            <a:r>
              <a:rPr lang="en-US" sz="52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they would declare that </a:t>
            </a:r>
            <a:r>
              <a:rPr lang="en-US" sz="52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those who reject it would be bound</a:t>
            </a:r>
            <a:r>
              <a:rPr lang="en-US" sz="52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and </a:t>
            </a:r>
            <a:r>
              <a:rPr lang="en-US" sz="52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those who accepted it would be loosed</a:t>
            </a:r>
            <a:r>
              <a:rPr lang="en-US" sz="52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and set </a:t>
            </a: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free</a:t>
            </a:r>
          </a:p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These </a:t>
            </a:r>
            <a:r>
              <a:rPr lang="en-US" sz="52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are not just words- these have eternal, heavenly importance!</a:t>
            </a:r>
          </a:p>
        </p:txBody>
      </p:sp>
    </p:spTree>
    <p:extLst>
      <p:ext uri="{BB962C8B-B14F-4D97-AF65-F5344CB8AC3E}">
        <p14:creationId xmlns:p14="http://schemas.microsoft.com/office/powerpoint/2010/main" val="36365699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38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charRg st="138" end="2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charRg st="138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charRg st="138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0864"/>
            <a:ext cx="12192000" cy="883426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67094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Whatever </a:t>
            </a:r>
            <a:r>
              <a:rPr lang="en-US" sz="5500" b="1" dirty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you </a:t>
            </a:r>
            <a:r>
              <a:rPr lang="en-US" sz="55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bind or loose…</a:t>
            </a:r>
            <a:endParaRPr lang="en-US" sz="55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53218" y="1368296"/>
            <a:ext cx="11676185" cy="539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800"/>
              </a:spcAft>
              <a:buClr>
                <a:schemeClr val="bg1"/>
              </a:buClr>
            </a:pPr>
            <a:r>
              <a:rPr lang="en-US" sz="5200" u="sng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Matthew 18:15-18</a:t>
            </a:r>
          </a:p>
          <a:p>
            <a:pPr algn="ctr">
              <a:lnSpc>
                <a:spcPct val="85000"/>
              </a:lnSpc>
              <a:spcAft>
                <a:spcPts val="1800"/>
              </a:spcAft>
              <a:buClr>
                <a:schemeClr val="bg1"/>
              </a:buClr>
            </a:pP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Reconciliation depends on repentance</a:t>
            </a:r>
            <a:r>
              <a:rPr lang="en-US" sz="52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and conversion</a:t>
            </a:r>
          </a:p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“If we confess our sins, He is faithful and just to forgive us our sins, and to cleanse us from all unrighteousness </a:t>
            </a:r>
            <a:b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(1 John 1:9) </a:t>
            </a:r>
            <a:endParaRPr lang="en-US" sz="52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21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0864"/>
            <a:ext cx="12192000" cy="883426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67094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Whatever </a:t>
            </a:r>
            <a:r>
              <a:rPr lang="en-US" sz="5500" b="1" dirty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you </a:t>
            </a:r>
            <a:r>
              <a:rPr lang="en-US" sz="55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bind or loose…</a:t>
            </a:r>
            <a:endParaRPr lang="en-US" sz="55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53218" y="1368296"/>
            <a:ext cx="11676185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800"/>
              </a:spcAft>
              <a:buClr>
                <a:schemeClr val="bg1"/>
              </a:buClr>
            </a:pPr>
            <a:r>
              <a:rPr lang="en-US" sz="5200" u="sng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Matthew 18:15-18</a:t>
            </a:r>
          </a:p>
          <a:p>
            <a:pPr algn="ctr">
              <a:lnSpc>
                <a:spcPct val="85000"/>
              </a:lnSpc>
              <a:spcAft>
                <a:spcPts val="1800"/>
              </a:spcAft>
              <a:buClr>
                <a:schemeClr val="bg1"/>
              </a:buClr>
            </a:pP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So… when the brother listens, the church can declare and act on the fact that the brother has already been loosed (or set free) in heaven </a:t>
            </a:r>
          </a:p>
          <a:p>
            <a:pPr algn="ctr">
              <a:lnSpc>
                <a:spcPct val="85000"/>
              </a:lnSpc>
              <a:spcAft>
                <a:spcPts val="1800"/>
              </a:spcAft>
              <a:buClr>
                <a:schemeClr val="bg1"/>
              </a:buClr>
            </a:pPr>
            <a:endParaRPr lang="en-US" sz="52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35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0864"/>
            <a:ext cx="12192000" cy="883426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67094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Whatever </a:t>
            </a:r>
            <a:r>
              <a:rPr lang="en-US" sz="5500" b="1" dirty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you </a:t>
            </a:r>
            <a:r>
              <a:rPr lang="en-US" sz="55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bind or loose…</a:t>
            </a:r>
            <a:endParaRPr lang="en-US" sz="55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53218" y="1368296"/>
            <a:ext cx="11676185" cy="508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800"/>
              </a:spcAft>
              <a:buClr>
                <a:schemeClr val="bg1"/>
              </a:buClr>
            </a:pPr>
            <a:r>
              <a:rPr lang="en-US" sz="5200" u="sng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Matthew 18:15-18</a:t>
            </a:r>
          </a:p>
          <a:p>
            <a:pPr algn="ctr">
              <a:lnSpc>
                <a:spcPct val="85000"/>
              </a:lnSpc>
              <a:spcAft>
                <a:spcPts val="1800"/>
              </a:spcAft>
              <a:buClr>
                <a:schemeClr val="bg1"/>
              </a:buClr>
            </a:pPr>
            <a:r>
              <a:rPr lang="en-US" sz="52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But if the sinner does not listen, then the church has the right </a:t>
            </a: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to act </a:t>
            </a:r>
            <a:r>
              <a:rPr lang="en-US" sz="52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on the fact that the sinner has already been bound in heaven and thus must be treated as outside the Body, just as a pagan is outside the </a:t>
            </a: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Body</a:t>
            </a:r>
            <a:endParaRPr lang="en-US" sz="52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20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1219"/>
            <a:ext cx="12192000" cy="883426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377449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Matthew 16:20-28</a:t>
            </a:r>
            <a:endParaRPr lang="en-US" sz="55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53218" y="1189006"/>
            <a:ext cx="11676185" cy="546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52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Peter had become, not</a:t>
            </a:r>
            <a:r>
              <a:rPr lang="en-US" sz="5200" spc="-3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200" i="1" spc="-3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</a:t>
            </a:r>
            <a:r>
              <a:rPr lang="en-US" sz="5200" i="1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he</a:t>
            </a:r>
            <a:r>
              <a:rPr lang="en-US" sz="52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adversary (Satan), but</a:t>
            </a:r>
            <a:r>
              <a:rPr lang="en-US" sz="5200" spc="-3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200" i="1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an</a:t>
            </a:r>
            <a:r>
              <a:rPr lang="en-US" sz="52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adversary (a </a:t>
            </a:r>
            <a:r>
              <a:rPr lang="en-US" sz="5200" dirty="0" err="1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satan</a:t>
            </a:r>
            <a:r>
              <a:rPr lang="en-US" sz="52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)</a:t>
            </a:r>
          </a:p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Peter</a:t>
            </a:r>
            <a:r>
              <a:rPr lang="en-US" sz="52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, whom Jesus had just called a rock, now became a stumbling </a:t>
            </a: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stone </a:t>
            </a:r>
            <a:endParaRPr lang="en-US" sz="52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52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Peter’s </a:t>
            </a:r>
            <a:r>
              <a:rPr lang="en-US" sz="52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confession came through a </a:t>
            </a:r>
            <a:r>
              <a:rPr lang="en-US" sz="52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revelation</a:t>
            </a:r>
            <a:r>
              <a:rPr lang="en-US" sz="52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from the Father, but his rebuke came from his </a:t>
            </a:r>
            <a:r>
              <a:rPr lang="en-US" sz="52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own </a:t>
            </a:r>
            <a:r>
              <a:rPr lang="en-US" sz="52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thinking</a:t>
            </a:r>
          </a:p>
        </p:txBody>
      </p:sp>
    </p:spTree>
    <p:extLst>
      <p:ext uri="{BB962C8B-B14F-4D97-AF65-F5344CB8AC3E}">
        <p14:creationId xmlns:p14="http://schemas.microsoft.com/office/powerpoint/2010/main" val="412719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1219"/>
            <a:ext cx="12192000" cy="883426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377449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Matthew 16:20-28</a:t>
            </a:r>
            <a:endParaRPr lang="en-US" sz="55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722969" y="1655171"/>
            <a:ext cx="1074606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Peter’s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concern expressed a humanistic way of looking at things that showed he was no longer keeping his mind in </a:t>
            </a: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tune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with </a:t>
            </a: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Jesus</a:t>
            </a:r>
            <a:endParaRPr lang="en-US" sz="6000" dirty="0" smtClean="0">
              <a:solidFill>
                <a:srgbClr val="CBB364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627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340189" y="4267386"/>
            <a:ext cx="7695156" cy="854080"/>
          </a:xfrm>
          <a:prstGeom prst="rect">
            <a:avLst/>
          </a:prstGeom>
          <a:noFill/>
          <a:effectLst>
            <a:glow rad="152400">
              <a:schemeClr val="bg1"/>
            </a:glow>
            <a:outerShdw blurRad="38100" dist="38100" dir="5400000" algn="ctr" rotWithShape="0">
              <a:schemeClr val="tx1">
                <a:alpha val="8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500" b="1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Matthew 16:13-18</a:t>
            </a:r>
            <a:endParaRPr lang="en-US" sz="5500" b="1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3691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64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1420758"/>
            <a:ext cx="121920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  <a:buClr>
                <a:schemeClr val="bg1"/>
              </a:buClr>
            </a:pPr>
            <a:r>
              <a:rPr lang="en-US" sz="8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Kingdom Keys, </a:t>
            </a:r>
            <a:br>
              <a:rPr lang="en-US" sz="8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8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Binding, Loosing, &amp; </a:t>
            </a:r>
            <a:br>
              <a:rPr lang="en-US" sz="8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8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Get Behind Me, Satan!</a:t>
            </a:r>
            <a:endParaRPr lang="en-US" sz="85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0864"/>
            <a:ext cx="12192000" cy="883426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38958"/>
            <a:ext cx="12192000" cy="74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Matthew 16:19-28</a:t>
            </a:r>
            <a:endParaRPr lang="en-US" sz="60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51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963858"/>
            <a:ext cx="12192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  <a:buClr>
                <a:schemeClr val="bg1"/>
              </a:buClr>
            </a:pPr>
            <a:r>
              <a:rPr lang="en-US" sz="8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Can </a:t>
            </a:r>
            <a:r>
              <a:rPr lang="en-US" sz="8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we actually “bind Satan” as a Christian? </a:t>
            </a:r>
          </a:p>
          <a:p>
            <a:pPr algn="ctr">
              <a:spcAft>
                <a:spcPts val="2400"/>
              </a:spcAft>
              <a:buClr>
                <a:schemeClr val="bg1"/>
              </a:buClr>
            </a:pP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Is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this what Jesus is referring </a:t>
            </a: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to here in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Matthew? </a:t>
            </a:r>
          </a:p>
        </p:txBody>
      </p:sp>
    </p:spTree>
    <p:extLst>
      <p:ext uri="{BB962C8B-B14F-4D97-AF65-F5344CB8AC3E}">
        <p14:creationId xmlns:p14="http://schemas.microsoft.com/office/powerpoint/2010/main" val="85550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49624" y="1390331"/>
            <a:ext cx="11510681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Or how can one enter a strong man's house and plunder his goods, unless he first binds the strong man? And then he will plunder his house</a:t>
            </a: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. </a:t>
            </a:r>
            <a:endParaRPr lang="en-US" sz="55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0864"/>
            <a:ext cx="12192000" cy="883426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38958"/>
            <a:ext cx="12192000" cy="74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Matthew 12:29</a:t>
            </a:r>
            <a:endParaRPr lang="en-US" sz="60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22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49624" y="1390331"/>
            <a:ext cx="11510681" cy="5128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5500" baseline="3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21</a:t>
            </a: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When a strong man, fully armed, guards his own palace, his goods are in peace.  </a:t>
            </a:r>
            <a:r>
              <a:rPr lang="en-US" sz="5500" baseline="30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22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But when </a:t>
            </a:r>
            <a:r>
              <a:rPr lang="en-US" sz="55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 stronger than he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comes upon him and overcomes him, he takes from him all his armor in which he trusted, and divides his spoils.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00864"/>
            <a:ext cx="12192000" cy="883426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38958"/>
            <a:ext cx="12192000" cy="74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Luke 11:21-23</a:t>
            </a:r>
            <a:endParaRPr lang="en-US" sz="60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55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67552" y="610975"/>
            <a:ext cx="11456895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0"/>
              </a:spcAft>
              <a:buClr>
                <a:schemeClr val="bg1"/>
              </a:buClr>
            </a:pPr>
            <a:r>
              <a:rPr lang="en-US" sz="5500" u="sng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Revelation </a:t>
            </a:r>
            <a:r>
              <a:rPr lang="en-US" sz="5500" u="sng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20:1-3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says that Satan will be </a:t>
            </a:r>
            <a:r>
              <a:rPr lang="en-US" sz="55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bound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for 1,000 years shortly </a:t>
            </a:r>
            <a:r>
              <a:rPr lang="en-US" sz="55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after Christ's Second </a:t>
            </a:r>
            <a:r>
              <a:rPr lang="en-US" sz="55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Coming</a:t>
            </a:r>
            <a:endParaRPr lang="en-US" sz="5500" dirty="0">
              <a:solidFill>
                <a:srgbClr val="CBB364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algn="ctr">
              <a:spcAft>
                <a:spcPts val="1800"/>
              </a:spcAft>
              <a:buClr>
                <a:schemeClr val="bg1"/>
              </a:buClr>
            </a:pPr>
            <a:r>
              <a:rPr lang="en-US" sz="5500" u="sng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Revelation </a:t>
            </a:r>
            <a:r>
              <a:rPr lang="en-US" sz="5500" u="sng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20:10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says following the Millennium, Satan will be deposited into the lake of fire for all </a:t>
            </a: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eternity </a:t>
            </a:r>
            <a:endParaRPr lang="en-US" sz="55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442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33083" y="793092"/>
            <a:ext cx="11725834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4500" baseline="3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8</a:t>
            </a:r>
            <a:r>
              <a:rPr lang="en-US" sz="4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Be sober, be vigilant; because your adversary the devil </a:t>
            </a:r>
            <a:r>
              <a:rPr lang="en-US" sz="45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walks about 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like a roaring lion, seeking whom he may devour. </a:t>
            </a:r>
            <a:r>
              <a:rPr lang="en-US" sz="4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4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4500" baseline="3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9</a:t>
            </a:r>
            <a:r>
              <a:rPr lang="en-US" sz="4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45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Resist him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, steadfast in the faith, knowing that the same sufferings are experienced by your brotherhood in the world. </a:t>
            </a:r>
            <a:r>
              <a:rPr lang="en-US" sz="4500" baseline="30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10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But may the God of all grace, who called us to His eternal glory by Christ Jesus, </a:t>
            </a:r>
            <a:r>
              <a:rPr lang="en-US" sz="45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after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you have suffered a while, </a:t>
            </a:r>
            <a:r>
              <a:rPr lang="en-US" sz="45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perfect, establish, strengthen, and settle you</a:t>
            </a:r>
            <a:r>
              <a:rPr lang="en-US" sz="4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2606"/>
            <a:ext cx="12192000" cy="666388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196912"/>
            <a:ext cx="12192000" cy="582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5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1 </a:t>
            </a:r>
            <a:r>
              <a:rPr lang="en-US" sz="4500" b="1" dirty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Peter 5:8-11</a:t>
            </a:r>
          </a:p>
        </p:txBody>
      </p:sp>
    </p:spTree>
    <p:extLst>
      <p:ext uri="{BB962C8B-B14F-4D97-AF65-F5344CB8AC3E}">
        <p14:creationId xmlns:p14="http://schemas.microsoft.com/office/powerpoint/2010/main" val="3259886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295835" y="291505"/>
            <a:ext cx="11645154" cy="6194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3000"/>
              </a:spcAft>
              <a:buClr>
                <a:schemeClr val="bg1"/>
              </a:buClr>
            </a:pP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Why 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would you have to resist someone who can be </a:t>
            </a: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bound?</a:t>
            </a:r>
            <a:endParaRPr lang="en-US" sz="55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algn="ctr">
              <a:lnSpc>
                <a:spcPct val="90000"/>
              </a:lnSpc>
              <a:spcAft>
                <a:spcPts val="3000"/>
              </a:spcAft>
              <a:buClr>
                <a:schemeClr val="bg1"/>
              </a:buClr>
            </a:pP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How 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does he keep getting </a:t>
            </a: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loose if 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he gets bound?</a:t>
            </a:r>
          </a:p>
          <a:p>
            <a:pPr algn="ctr">
              <a:lnSpc>
                <a:spcPct val="90000"/>
              </a:lnSpc>
              <a:spcAft>
                <a:spcPts val="3000"/>
              </a:spcAft>
              <a:buClr>
                <a:schemeClr val="bg1"/>
              </a:buClr>
            </a:pP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If 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Satan’s power is bound, how </a:t>
            </a: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are 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we perfected, established, and strengthened in our character?</a:t>
            </a:r>
          </a:p>
        </p:txBody>
      </p:sp>
    </p:spTree>
    <p:extLst>
      <p:ext uri="{BB962C8B-B14F-4D97-AF65-F5344CB8AC3E}">
        <p14:creationId xmlns:p14="http://schemas.microsoft.com/office/powerpoint/2010/main" val="107755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6247</TotalTime>
  <Words>563</Words>
  <Application>Microsoft Office PowerPoint</Application>
  <PresentationFormat>Widescreen</PresentationFormat>
  <Paragraphs>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 Light</vt:lpstr>
      <vt:lpstr>Calibri</vt:lpstr>
      <vt:lpstr>Berlin Sans FB Demi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349</cp:revision>
  <dcterms:created xsi:type="dcterms:W3CDTF">2018-06-29T18:28:59Z</dcterms:created>
  <dcterms:modified xsi:type="dcterms:W3CDTF">2019-11-09T16:09:45Z</dcterms:modified>
</cp:coreProperties>
</file>