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70" r:id="rId2"/>
    <p:sldId id="361" r:id="rId3"/>
    <p:sldId id="360" r:id="rId4"/>
    <p:sldId id="373" r:id="rId5"/>
    <p:sldId id="370" r:id="rId6"/>
    <p:sldId id="376" r:id="rId7"/>
    <p:sldId id="377" r:id="rId8"/>
    <p:sldId id="379" r:id="rId9"/>
    <p:sldId id="380"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Berlin Sans FB Demi" panose="020E0802020502020306" pitchFamily="34" charset="0"/>
      <p:bold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197"/>
    <a:srgbClr val="E47924"/>
    <a:srgbClr val="250B03"/>
    <a:srgbClr val="CBB364"/>
    <a:srgbClr val="401B1B"/>
    <a:srgbClr val="CFBF45"/>
    <a:srgbClr val="C1863C"/>
    <a:srgbClr val="FFFFDD"/>
    <a:srgbClr val="CDA447"/>
    <a:srgbClr val="532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6" y="111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9673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3732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323666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646B26-C373-4EE7-824D-77D208BCAEA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36079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646B26-C373-4EE7-824D-77D208BCAEA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15400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646B26-C373-4EE7-824D-77D208BCAEA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2521701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646B26-C373-4EE7-824D-77D208BCAEA6}"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4012647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46B26-C373-4EE7-824D-77D208BCAEA6}"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533069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46B26-C373-4EE7-824D-77D208BCAEA6}"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7401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443589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646B26-C373-4EE7-824D-77D208BCAEA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BB4587-C8AF-47E4-AFBB-078953264EA4}" type="slidenum">
              <a:rPr lang="en-US" smtClean="0"/>
              <a:t>‹#›</a:t>
            </a:fld>
            <a:endParaRPr lang="en-US"/>
          </a:p>
        </p:txBody>
      </p:sp>
    </p:spTree>
    <p:extLst>
      <p:ext uri="{BB962C8B-B14F-4D97-AF65-F5344CB8AC3E}">
        <p14:creationId xmlns:p14="http://schemas.microsoft.com/office/powerpoint/2010/main" val="117438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46B26-C373-4EE7-824D-77D208BCAEA6}"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B4587-C8AF-47E4-AFBB-078953264EA4}" type="slidenum">
              <a:rPr lang="en-US" smtClean="0"/>
              <a:t>‹#›</a:t>
            </a:fld>
            <a:endParaRPr lang="en-US"/>
          </a:p>
        </p:txBody>
      </p:sp>
    </p:spTree>
    <p:extLst>
      <p:ext uri="{BB962C8B-B14F-4D97-AF65-F5344CB8AC3E}">
        <p14:creationId xmlns:p14="http://schemas.microsoft.com/office/powerpoint/2010/main" val="153179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0B0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394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81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47753"/>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Isaiah 9:6-7</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011182"/>
            <a:ext cx="11241024" cy="5586145"/>
          </a:xfrm>
          <a:prstGeom prst="rect">
            <a:avLst/>
          </a:prstGeom>
          <a:noFill/>
        </p:spPr>
        <p:txBody>
          <a:bodyPr wrap="square" rtlCol="0">
            <a:spAutoFit/>
          </a:bodyPr>
          <a:lstStyle/>
          <a:p>
            <a:pPr>
              <a:lnSpc>
                <a:spcPct val="85000"/>
              </a:lnSpc>
              <a:spcAft>
                <a:spcPts val="2400"/>
              </a:spcAft>
              <a:buClr>
                <a:schemeClr val="bg1"/>
              </a:buClr>
            </a:pPr>
            <a:r>
              <a:rPr lang="en-US" sz="6000" baseline="30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6</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For a child will be born to us, </a:t>
            </a: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6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a </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son will be given to us; And the government will rest on His shoulders; And His name will be called Wonderful Counselor, Mighty God, Eternal Father, </a:t>
            </a:r>
            <a:r>
              <a:rPr lang="en-US" sz="6000" dirty="0">
                <a:solidFill>
                  <a:schemeClr val="accent4"/>
                </a:solidFill>
                <a:effectLst>
                  <a:glow rad="127000">
                    <a:srgbClr val="401B1B"/>
                  </a:glow>
                  <a:outerShdw blurRad="38100" dist="38100" dir="2700000" algn="tl">
                    <a:srgbClr val="000000">
                      <a:alpha val="80000"/>
                    </a:srgbClr>
                  </a:outerShdw>
                </a:effectLst>
                <a:latin typeface="Berlin Sans FB Demi" panose="020E0802020502020306" pitchFamily="34" charset="0"/>
              </a:rPr>
              <a:t>Prince of Peace</a:t>
            </a:r>
            <a:r>
              <a:rPr lang="en-US" sz="6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p>
        </p:txBody>
      </p:sp>
    </p:spTree>
    <p:extLst>
      <p:ext uri="{BB962C8B-B14F-4D97-AF65-F5344CB8AC3E}">
        <p14:creationId xmlns:p14="http://schemas.microsoft.com/office/powerpoint/2010/main" val="14272342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47753"/>
            <a:ext cx="12192000" cy="745332"/>
          </a:xfrm>
          <a:prstGeom prst="rect">
            <a:avLst/>
          </a:prstGeom>
          <a:noFill/>
        </p:spPr>
        <p:txBody>
          <a:bodyPr wrap="square" rtlCol="0">
            <a:spAutoFit/>
          </a:bodyPr>
          <a:lstStyle/>
          <a:p>
            <a:pPr algn="ctr">
              <a:lnSpc>
                <a:spcPct val="70000"/>
              </a:lnSpc>
            </a:pPr>
            <a:r>
              <a:rPr lang="en-US" sz="6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Isaiah 9:6-7</a:t>
            </a:r>
            <a:endParaRPr lang="en-US" sz="6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992132"/>
            <a:ext cx="11241024" cy="5712333"/>
          </a:xfrm>
          <a:prstGeom prst="rect">
            <a:avLst/>
          </a:prstGeom>
          <a:noFill/>
        </p:spPr>
        <p:txBody>
          <a:bodyPr wrap="square" rtlCol="0">
            <a:spAutoFit/>
          </a:bodyPr>
          <a:lstStyle/>
          <a:p>
            <a:pPr>
              <a:lnSpc>
                <a:spcPct val="83000"/>
              </a:lnSpc>
              <a:spcAft>
                <a:spcPts val="2400"/>
              </a:spcAft>
              <a:buClr>
                <a:schemeClr val="bg1"/>
              </a:buClr>
            </a:pPr>
            <a:r>
              <a:rPr lang="en-US" sz="5500" baseline="30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7</a:t>
            </a:r>
            <a:r>
              <a:rPr lang="en-US" sz="55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55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247886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48537"/>
            <a:ext cx="12192000" cy="690895"/>
          </a:xfrm>
          <a:prstGeom prst="rect">
            <a:avLst/>
          </a:prstGeom>
          <a:noFill/>
        </p:spPr>
        <p:txBody>
          <a:bodyPr wrap="square" rtlCol="0">
            <a:spAutoFit/>
          </a:bodyPr>
          <a:lstStyle/>
          <a:p>
            <a:pPr algn="ctr">
              <a:lnSpc>
                <a:spcPct val="70000"/>
              </a:lnSpc>
            </a:pPr>
            <a:r>
              <a:rPr lang="en-US" sz="55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Characteristics of Christ’s Peace</a:t>
            </a:r>
          </a:p>
        </p:txBody>
      </p:sp>
      <p:sp>
        <p:nvSpPr>
          <p:cNvPr id="4" name="TextBox 3">
            <a:extLst>
              <a:ext uri="{FF2B5EF4-FFF2-40B4-BE49-F238E27FC236}">
                <a16:creationId xmlns:a16="http://schemas.microsoft.com/office/drawing/2014/main" id="{D811C4B9-2F36-4A30-B583-870FF9351051}"/>
              </a:ext>
            </a:extLst>
          </p:cNvPr>
          <p:cNvSpPr txBox="1"/>
          <p:nvPr/>
        </p:nvSpPr>
        <p:spPr>
          <a:xfrm>
            <a:off x="223381" y="1043802"/>
            <a:ext cx="11816219" cy="5472267"/>
          </a:xfrm>
          <a:prstGeom prst="rect">
            <a:avLst/>
          </a:prstGeom>
          <a:noFill/>
        </p:spPr>
        <p:txBody>
          <a:bodyPr wrap="square" rtlCol="0">
            <a:spAutoFit/>
          </a:bodyPr>
          <a:lstStyle/>
          <a:p>
            <a:pPr>
              <a:lnSpc>
                <a:spcPct val="85000"/>
              </a:lnSpc>
              <a:spcAft>
                <a:spcPts val="1800"/>
              </a:spcAft>
              <a:buClr>
                <a:schemeClr val="bg1"/>
              </a:buClr>
            </a:pPr>
            <a:r>
              <a:rPr lang="en-US" sz="4700" u="sng"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Gal </a:t>
            </a:r>
            <a:r>
              <a:rPr lang="en-US" sz="4700" u="sng"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5:22-23</a:t>
            </a:r>
            <a:r>
              <a:rPr lang="en-US" sz="4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r>
              <a:rPr lang="en-US" sz="4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But </a:t>
            </a:r>
            <a:r>
              <a:rPr lang="en-US" sz="4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the fruit of the Spirit is love, joy, peace, forbearance, kindness, goodness, faithfulness, gentleness and self-control. Against such things there is no law.</a:t>
            </a:r>
          </a:p>
          <a:p>
            <a:pPr>
              <a:lnSpc>
                <a:spcPct val="85000"/>
              </a:lnSpc>
              <a:spcAft>
                <a:spcPts val="1800"/>
              </a:spcAft>
              <a:buClr>
                <a:schemeClr val="bg1"/>
              </a:buClr>
            </a:pPr>
            <a:r>
              <a:rPr lang="en-US" sz="4700" u="sng"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1 </a:t>
            </a:r>
            <a:r>
              <a:rPr lang="en-US" sz="4700" u="sng" dirty="0" err="1"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Cor</a:t>
            </a:r>
            <a:r>
              <a:rPr lang="en-US" sz="4700" u="sng"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14:33a</a:t>
            </a:r>
            <a:r>
              <a:rPr lang="en-US" sz="4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For </a:t>
            </a:r>
            <a:r>
              <a:rPr lang="en-US" sz="4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God is not a God of confusion but of peace</a:t>
            </a:r>
            <a:r>
              <a:rPr lang="en-US" sz="4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t>
            </a:r>
            <a:endParaRPr lang="en-US" sz="4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a:p>
            <a:pPr>
              <a:lnSpc>
                <a:spcPct val="85000"/>
              </a:lnSpc>
              <a:spcAft>
                <a:spcPts val="1800"/>
              </a:spcAft>
              <a:buClr>
                <a:schemeClr val="bg1"/>
              </a:buClr>
            </a:pPr>
            <a:r>
              <a:rPr lang="en-US" sz="4700" u="sng"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E</a:t>
            </a:r>
            <a:r>
              <a:rPr lang="en-US" sz="4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a:t>
            </a:r>
            <a:r>
              <a:rPr lang="en-US" sz="4700" u="sng"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h </a:t>
            </a:r>
            <a:r>
              <a:rPr lang="en-US" sz="4700" u="sng"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4:3</a:t>
            </a:r>
            <a:r>
              <a:rPr lang="en-US" sz="47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Make every effort to keep the unity of the Spirit through the bond of peace.</a:t>
            </a:r>
            <a:endParaRPr lang="en-US" sz="47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endParaRPr>
          </a:p>
        </p:txBody>
      </p:sp>
    </p:spTree>
    <p:extLst>
      <p:ext uri="{BB962C8B-B14F-4D97-AF65-F5344CB8AC3E}">
        <p14:creationId xmlns:p14="http://schemas.microsoft.com/office/powerpoint/2010/main" val="401104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85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11C4B9-2F36-4A30-B583-870FF9351051}"/>
              </a:ext>
            </a:extLst>
          </p:cNvPr>
          <p:cNvSpPr txBox="1"/>
          <p:nvPr/>
        </p:nvSpPr>
        <p:spPr>
          <a:xfrm>
            <a:off x="0" y="275462"/>
            <a:ext cx="12192000" cy="854208"/>
          </a:xfrm>
          <a:prstGeom prst="rect">
            <a:avLst/>
          </a:prstGeom>
          <a:noFill/>
        </p:spPr>
        <p:txBody>
          <a:bodyPr wrap="square" rtlCol="0">
            <a:spAutoFit/>
          </a:bodyPr>
          <a:lstStyle/>
          <a:p>
            <a:pPr algn="ctr">
              <a:lnSpc>
                <a:spcPct val="70000"/>
              </a:lnSpc>
            </a:pPr>
            <a:r>
              <a:rPr lang="en-US" sz="7000" b="1" dirty="0" smtClean="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rPr>
              <a:t>John 14:27</a:t>
            </a:r>
            <a:endParaRPr lang="en-US" sz="7000" b="1" dirty="0">
              <a:solidFill>
                <a:srgbClr val="401B1B"/>
              </a:solidFill>
              <a:effectLst>
                <a:glow rad="101600">
                  <a:schemeClr val="bg1"/>
                </a:glow>
                <a:outerShdw blurRad="38100" dist="38100" dir="2700000" algn="tl">
                  <a:srgbClr val="000000">
                    <a:alpha val="80000"/>
                  </a:srgbClr>
                </a:outerShdw>
              </a:effectLst>
              <a:latin typeface="Berlin Sans FB Demi" panose="020E0802020502020306" pitchFamily="34" charset="0"/>
            </a:endParaRPr>
          </a:p>
        </p:txBody>
      </p:sp>
      <p:sp>
        <p:nvSpPr>
          <p:cNvPr id="4" name="TextBox 3">
            <a:extLst>
              <a:ext uri="{FF2B5EF4-FFF2-40B4-BE49-F238E27FC236}">
                <a16:creationId xmlns:a16="http://schemas.microsoft.com/office/drawing/2014/main" id="{D811C4B9-2F36-4A30-B583-870FF9351051}"/>
              </a:ext>
            </a:extLst>
          </p:cNvPr>
          <p:cNvSpPr txBox="1"/>
          <p:nvPr/>
        </p:nvSpPr>
        <p:spPr>
          <a:xfrm>
            <a:off x="681316" y="1094309"/>
            <a:ext cx="10845666" cy="5586145"/>
          </a:xfrm>
          <a:prstGeom prst="rect">
            <a:avLst/>
          </a:prstGeom>
          <a:noFill/>
        </p:spPr>
        <p:txBody>
          <a:bodyPr wrap="square" rtlCol="0">
            <a:spAutoFit/>
          </a:bodyPr>
          <a:lstStyle/>
          <a:p>
            <a:pPr algn="ctr">
              <a:lnSpc>
                <a:spcPct val="85000"/>
              </a:lnSpc>
              <a:spcAft>
                <a:spcPts val="2400"/>
              </a:spcAft>
              <a:buClr>
                <a:schemeClr val="bg1"/>
              </a:buClr>
            </a:pP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“Peace </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I leave with you; </a:t>
            </a: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
            </a:r>
            <a:b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br>
            <a:r>
              <a:rPr lang="en-US" sz="7000" dirty="0" smtClean="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My </a:t>
            </a:r>
            <a:r>
              <a:rPr lang="en-US" sz="7000" dirty="0">
                <a:solidFill>
                  <a:schemeClr val="bg1"/>
                </a:solidFill>
                <a:effectLst>
                  <a:glow rad="127000">
                    <a:srgbClr val="401B1B"/>
                  </a:glow>
                  <a:outerShdw blurRad="38100" dist="38100" dir="2700000" algn="tl">
                    <a:srgbClr val="000000">
                      <a:alpha val="80000"/>
                    </a:srgbClr>
                  </a:outerShdw>
                </a:effectLst>
                <a:latin typeface="Berlin Sans FB Demi" panose="020E0802020502020306" pitchFamily="34" charset="0"/>
              </a:rPr>
              <a:t>peace I give to you; not as the world gives do I give to you. Do not let your heart be troubled, nor let it be fearful.” </a:t>
            </a:r>
          </a:p>
        </p:txBody>
      </p:sp>
    </p:spTree>
    <p:extLst>
      <p:ext uri="{BB962C8B-B14F-4D97-AF65-F5344CB8AC3E}">
        <p14:creationId xmlns:p14="http://schemas.microsoft.com/office/powerpoint/2010/main" val="203099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91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4958</TotalTime>
  <Words>149</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Berlin Sans FB Demi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274</cp:revision>
  <dcterms:created xsi:type="dcterms:W3CDTF">2018-06-29T18:28:59Z</dcterms:created>
  <dcterms:modified xsi:type="dcterms:W3CDTF">2019-12-08T17:25:40Z</dcterms:modified>
</cp:coreProperties>
</file>