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0" r:id="rId2"/>
    <p:sldId id="361" r:id="rId3"/>
    <p:sldId id="360" r:id="rId4"/>
    <p:sldId id="382" r:id="rId5"/>
    <p:sldId id="383" r:id="rId6"/>
    <p:sldId id="385" r:id="rId7"/>
    <p:sldId id="387" r:id="rId8"/>
    <p:sldId id="388" r:id="rId9"/>
    <p:sldId id="380" r:id="rId10"/>
  </p:sldIdLst>
  <p:sldSz cx="12192000" cy="6858000"/>
  <p:notesSz cx="6858000" cy="9144000"/>
  <p:embeddedFontLs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Berlin Sans FB Demi" panose="020E0802020502020306" pitchFamily="34" charset="0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37"/>
    <a:srgbClr val="FFE197"/>
    <a:srgbClr val="DA7222"/>
    <a:srgbClr val="E47924"/>
    <a:srgbClr val="250B03"/>
    <a:srgbClr val="CBB364"/>
    <a:srgbClr val="401B1B"/>
    <a:srgbClr val="CFBF45"/>
    <a:srgbClr val="C1863C"/>
    <a:srgbClr val="FF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11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2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9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0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0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4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6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8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6B26-C373-4EE7-824D-77D208BCAEA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9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0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3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81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346229"/>
            <a:ext cx="12192000" cy="963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8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John 14:6</a:t>
            </a:r>
            <a:endParaRPr lang="en-US" sz="80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681316" y="1208134"/>
            <a:ext cx="1079792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8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Jesus told him, “I am the </a:t>
            </a:r>
            <a:r>
              <a:rPr lang="en-US" sz="8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way</a:t>
            </a:r>
            <a:r>
              <a:rPr lang="en-US" sz="8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, the </a:t>
            </a:r>
            <a:r>
              <a:rPr lang="en-US" sz="8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truth</a:t>
            </a:r>
            <a:r>
              <a:rPr lang="en-US" sz="8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, and the </a:t>
            </a:r>
            <a:r>
              <a:rPr lang="en-US" sz="8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life</a:t>
            </a:r>
            <a:r>
              <a:rPr lang="en-US" sz="8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. No one can come to the Father except through me.</a:t>
            </a:r>
          </a:p>
        </p:txBody>
      </p:sp>
    </p:spTree>
    <p:extLst>
      <p:ext uri="{BB962C8B-B14F-4D97-AF65-F5344CB8AC3E}">
        <p14:creationId xmlns:p14="http://schemas.microsoft.com/office/powerpoint/2010/main" val="142723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58633"/>
            <a:ext cx="12192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12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 Way</a:t>
            </a:r>
            <a:endParaRPr lang="en-US" sz="120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36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58633"/>
            <a:ext cx="12192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12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 Truth</a:t>
            </a:r>
            <a:endParaRPr lang="en-US" sz="120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51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346229"/>
            <a:ext cx="12192000" cy="963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8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Truth</a:t>
            </a:r>
            <a:endParaRPr lang="en-US" sz="80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681316" y="1208134"/>
            <a:ext cx="1079792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8000" i="1" dirty="0" err="1">
                <a:solidFill>
                  <a:srgbClr val="FFC637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alethi</a:t>
            </a:r>
            <a:r>
              <a:rPr lang="en-US" sz="8000" i="1" spc="600" dirty="0" err="1">
                <a:solidFill>
                  <a:srgbClr val="FFC637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</a:t>
            </a:r>
            <a:r>
              <a:rPr lang="en-US" sz="8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- synonymous for “reality” as the opposite of illusion; “the </a:t>
            </a:r>
            <a:r>
              <a:rPr lang="en-US" sz="8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manifested” </a:t>
            </a:r>
            <a:br>
              <a:rPr lang="en-US" sz="8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8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“</a:t>
            </a:r>
            <a:r>
              <a:rPr lang="en-US" sz="8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 essence of </a:t>
            </a:r>
            <a:r>
              <a:rPr lang="en-US" sz="8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matter” </a:t>
            </a:r>
            <a:endParaRPr lang="en-US" sz="80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3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58633"/>
            <a:ext cx="12192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12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 Life</a:t>
            </a:r>
            <a:endParaRPr lang="en-US" sz="120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78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402501"/>
            <a:ext cx="12192000" cy="90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5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John 10:10</a:t>
            </a:r>
            <a:endParaRPr lang="en-US" sz="75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681316" y="1362882"/>
            <a:ext cx="10797921" cy="4997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7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“The thief comes only to steal and kill and destroy; I came that they may have life, and have it abundantly.” </a:t>
            </a:r>
          </a:p>
        </p:txBody>
      </p:sp>
    </p:spTree>
    <p:extLst>
      <p:ext uri="{BB962C8B-B14F-4D97-AF65-F5344CB8AC3E}">
        <p14:creationId xmlns:p14="http://schemas.microsoft.com/office/powerpoint/2010/main" val="380780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91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4989</TotalTime>
  <Words>80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 Light</vt:lpstr>
      <vt:lpstr>Calibri</vt:lpstr>
      <vt:lpstr>Berlin Sans FB Demi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 McCracken</cp:lastModifiedBy>
  <cp:revision>276</cp:revision>
  <dcterms:created xsi:type="dcterms:W3CDTF">2018-06-29T18:28:59Z</dcterms:created>
  <dcterms:modified xsi:type="dcterms:W3CDTF">2019-12-13T19:33:12Z</dcterms:modified>
</cp:coreProperties>
</file>