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361" r:id="rId3"/>
    <p:sldId id="393" r:id="rId4"/>
    <p:sldId id="395" r:id="rId5"/>
    <p:sldId id="360" r:id="rId6"/>
    <p:sldId id="394" r:id="rId7"/>
    <p:sldId id="398" r:id="rId8"/>
    <p:sldId id="392" r:id="rId9"/>
    <p:sldId id="397" r:id="rId10"/>
    <p:sldId id="391" r:id="rId11"/>
    <p:sldId id="403" r:id="rId12"/>
    <p:sldId id="417" r:id="rId13"/>
    <p:sldId id="406" r:id="rId14"/>
    <p:sldId id="408" r:id="rId15"/>
    <p:sldId id="418" r:id="rId16"/>
    <p:sldId id="419" r:id="rId17"/>
    <p:sldId id="416" r:id="rId18"/>
    <p:sldId id="413" r:id="rId19"/>
    <p:sldId id="407" r:id="rId20"/>
    <p:sldId id="414" r:id="rId21"/>
    <p:sldId id="420" r:id="rId22"/>
    <p:sldId id="380" r:id="rId23"/>
  </p:sldIdLst>
  <p:sldSz cx="12192000" cy="6858000"/>
  <p:notesSz cx="6858000" cy="9144000"/>
  <p:embeddedFontLst>
    <p:embeddedFont>
      <p:font typeface="Berlin Sans FB Demi" panose="020E0802020502020306" pitchFamily="34" charset="0"/>
      <p:bold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37"/>
    <a:srgbClr val="FFE197"/>
    <a:srgbClr val="DA7222"/>
    <a:srgbClr val="E47924"/>
    <a:srgbClr val="250B03"/>
    <a:srgbClr val="CBB364"/>
    <a:srgbClr val="401B1B"/>
    <a:srgbClr val="CFBF45"/>
    <a:srgbClr val="C1863C"/>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72" y="10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0B0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70408"/>
            <a:ext cx="12192000" cy="745332"/>
          </a:xfrm>
          <a:prstGeom prst="rect">
            <a:avLst/>
          </a:prstGeom>
          <a:noFill/>
        </p:spPr>
        <p:txBody>
          <a:bodyPr wrap="square" rtlCol="0">
            <a:spAutoFit/>
          </a:bodyPr>
          <a:lstStyle/>
          <a:p>
            <a:pPr algn="ctr">
              <a:lnSpc>
                <a:spcPct val="70000"/>
              </a:lnSpc>
            </a:pPr>
            <a:r>
              <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1 John 2:3-4</a:t>
            </a:r>
          </a:p>
        </p:txBody>
      </p:sp>
      <p:sp>
        <p:nvSpPr>
          <p:cNvPr id="4" name="TextBox 3">
            <a:extLst>
              <a:ext uri="{FF2B5EF4-FFF2-40B4-BE49-F238E27FC236}">
                <a16:creationId xmlns:a16="http://schemas.microsoft.com/office/drawing/2014/main" id="{D811C4B9-2F36-4A30-B583-870FF9351051}"/>
              </a:ext>
            </a:extLst>
          </p:cNvPr>
          <p:cNvSpPr txBox="1"/>
          <p:nvPr/>
        </p:nvSpPr>
        <p:spPr>
          <a:xfrm>
            <a:off x="496711" y="1275868"/>
            <a:ext cx="11198578" cy="4801314"/>
          </a:xfrm>
          <a:prstGeom prst="rect">
            <a:avLst/>
          </a:prstGeom>
          <a:noFill/>
        </p:spPr>
        <p:txBody>
          <a:bodyPr wrap="square" rtlCol="0">
            <a:spAutoFit/>
          </a:bodyPr>
          <a:lstStyle/>
          <a:p>
            <a:pPr algn="ctr">
              <a:lnSpc>
                <a:spcPct val="85000"/>
              </a:lnSpc>
              <a:spcAft>
                <a:spcPts val="2400"/>
              </a:spcAft>
              <a:buClr>
                <a:schemeClr val="bg1"/>
              </a:buClr>
            </a:pP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We know that we have come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to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know him if we keep his commands.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Whoever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says,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know him,” but does not do what he commands is a liar, and the truth is not in that person.</a:t>
            </a:r>
          </a:p>
        </p:txBody>
      </p:sp>
    </p:spTree>
    <p:extLst>
      <p:ext uri="{BB962C8B-B14F-4D97-AF65-F5344CB8AC3E}">
        <p14:creationId xmlns:p14="http://schemas.microsoft.com/office/powerpoint/2010/main" val="42666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108490"/>
            <a:ext cx="12192000" cy="854208"/>
          </a:xfrm>
          <a:prstGeom prst="rect">
            <a:avLst/>
          </a:prstGeom>
          <a:noFill/>
        </p:spPr>
        <p:txBody>
          <a:bodyPr wrap="square" rtlCol="0">
            <a:spAutoFit/>
          </a:bodyPr>
          <a:lstStyle/>
          <a:p>
            <a:pPr algn="ctr">
              <a:lnSpc>
                <a:spcPct val="70000"/>
              </a:lnSpc>
            </a:pPr>
            <a:r>
              <a:rPr lang="en-US" sz="7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John 14:15</a:t>
            </a:r>
            <a:endPar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0" y="2222902"/>
            <a:ext cx="12192000" cy="2551468"/>
          </a:xfrm>
          <a:prstGeom prst="rect">
            <a:avLst/>
          </a:prstGeom>
          <a:noFill/>
        </p:spPr>
        <p:txBody>
          <a:bodyPr wrap="square" rtlCol="0">
            <a:spAutoFit/>
          </a:bodyPr>
          <a:lstStyle/>
          <a:p>
            <a:pPr algn="ctr">
              <a:lnSpc>
                <a:spcPct val="85000"/>
              </a:lnSpc>
              <a:spcAft>
                <a:spcPts val="2400"/>
              </a:spcAft>
              <a:buClr>
                <a:schemeClr val="bg1"/>
              </a:buClr>
            </a:pP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“If </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you love me, keep </a:t>
            </a: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commands.” </a:t>
            </a:r>
            <a: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endParaRPr lang="en-US" sz="4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41254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108490"/>
            <a:ext cx="12192000" cy="854208"/>
          </a:xfrm>
          <a:prstGeom prst="rect">
            <a:avLst/>
          </a:prstGeom>
          <a:noFill/>
        </p:spPr>
        <p:txBody>
          <a:bodyPr wrap="square" rtlCol="0">
            <a:spAutoFit/>
          </a:bodyPr>
          <a:lstStyle/>
          <a:p>
            <a:pPr algn="ctr">
              <a:lnSpc>
                <a:spcPct val="70000"/>
              </a:lnSpc>
            </a:pPr>
            <a:r>
              <a:rPr lang="en-US" sz="7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John 14:15</a:t>
            </a:r>
            <a:endPar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0" y="2222902"/>
            <a:ext cx="12192000" cy="2551468"/>
          </a:xfrm>
          <a:prstGeom prst="rect">
            <a:avLst/>
          </a:prstGeom>
          <a:noFill/>
        </p:spPr>
        <p:txBody>
          <a:bodyPr wrap="square" rtlCol="0">
            <a:spAutoFit/>
          </a:bodyPr>
          <a:lstStyle/>
          <a:p>
            <a:pPr algn="ctr">
              <a:lnSpc>
                <a:spcPct val="85000"/>
              </a:lnSpc>
              <a:spcAft>
                <a:spcPts val="2400"/>
              </a:spcAft>
              <a:buClr>
                <a:schemeClr val="bg1"/>
              </a:buClr>
            </a:pP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r>
              <a:rPr lang="en-US" sz="7000" dirty="0" smtClean="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If </a:t>
            </a:r>
            <a:r>
              <a:rPr lang="en-US" sz="7000" dirty="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you love me</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keep </a:t>
            </a: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commands.” </a:t>
            </a:r>
            <a: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endParaRPr lang="en-US" sz="4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151970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966427"/>
            <a:ext cx="12192000" cy="4855175"/>
          </a:xfrm>
          <a:prstGeom prst="rect">
            <a:avLst/>
          </a:prstGeom>
          <a:noFill/>
        </p:spPr>
        <p:txBody>
          <a:bodyPr wrap="square" rtlCol="0">
            <a:spAutoFit/>
          </a:bodyPr>
          <a:lstStyle/>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If you do not know who God is -</a:t>
            </a:r>
          </a:p>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You can’t love Him,</a:t>
            </a:r>
          </a:p>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If you do not know Him or love Him, </a:t>
            </a:r>
          </a:p>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You won’t be able to obey the</a:t>
            </a:r>
          </a:p>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commandments </a:t>
            </a:r>
          </a:p>
        </p:txBody>
      </p:sp>
    </p:spTree>
    <p:extLst>
      <p:ext uri="{BB962C8B-B14F-4D97-AF65-F5344CB8AC3E}">
        <p14:creationId xmlns:p14="http://schemas.microsoft.com/office/powerpoint/2010/main" val="148872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48165"/>
            <a:ext cx="12192000" cy="582082"/>
          </a:xfrm>
          <a:prstGeom prst="rect">
            <a:avLst/>
          </a:prstGeom>
          <a:noFill/>
        </p:spPr>
        <p:txBody>
          <a:bodyPr wrap="square" rtlCol="0">
            <a:spAutoFit/>
          </a:bodyPr>
          <a:lstStyle/>
          <a:p>
            <a:pPr algn="ctr">
              <a:lnSpc>
                <a:spcPct val="70000"/>
              </a:lnSpc>
            </a:pPr>
            <a:r>
              <a:rPr lang="en-US" sz="45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Mark 12:28-34</a:t>
            </a:r>
            <a:endParaRPr lang="en-US" sz="45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67286" y="659482"/>
            <a:ext cx="11662117" cy="6135526"/>
          </a:xfrm>
          <a:prstGeom prst="rect">
            <a:avLst/>
          </a:prstGeom>
          <a:noFill/>
        </p:spPr>
        <p:txBody>
          <a:bodyPr wrap="square" rtlCol="0">
            <a:spAutoFit/>
          </a:bodyPr>
          <a:lstStyle/>
          <a:p>
            <a:pPr algn="ctr">
              <a:lnSpc>
                <a:spcPct val="85000"/>
              </a:lnSpc>
              <a:spcAft>
                <a:spcPts val="2400"/>
              </a:spcAft>
              <a:buClr>
                <a:schemeClr val="bg1"/>
              </a:buClr>
            </a:pPr>
            <a:r>
              <a:rPr lang="en-US" sz="42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28</a:t>
            </a:r>
            <a:r>
              <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One of the scribes came and heard them arguing, and recognizing that He had answered them well, asked Him, “What commandment is the </a:t>
            </a:r>
            <a:r>
              <a:rPr lang="en-US" sz="42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foremost </a:t>
            </a:r>
            <a:r>
              <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of all?” </a:t>
            </a:r>
            <a:r>
              <a:rPr lang="en-US" sz="42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29</a:t>
            </a:r>
            <a:r>
              <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Jesus answered, “The foremost is, ‘Hear, O Israel! The Lord our God is one Lord; </a:t>
            </a:r>
            <a:r>
              <a:rPr lang="en-US" sz="42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30</a:t>
            </a:r>
            <a:r>
              <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and you shall love the Lord your God with all your heart, and with all your soul, and with all your mind, and with all your strength.’ </a:t>
            </a:r>
            <a:r>
              <a:rPr lang="en-US" sz="42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31</a:t>
            </a:r>
            <a:r>
              <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 second is this, ‘You shall love your neighbor as yourself</a:t>
            </a:r>
            <a:r>
              <a:rPr lang="en-US" sz="42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There is no other commandment greater than these.”</a:t>
            </a:r>
            <a:endParaRPr lang="en-US" sz="42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267946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148165"/>
            <a:ext cx="12192000" cy="582082"/>
          </a:xfrm>
          <a:prstGeom prst="rect">
            <a:avLst/>
          </a:prstGeom>
          <a:noFill/>
        </p:spPr>
        <p:txBody>
          <a:bodyPr wrap="square" rtlCol="0">
            <a:spAutoFit/>
          </a:bodyPr>
          <a:lstStyle/>
          <a:p>
            <a:pPr algn="ctr">
              <a:lnSpc>
                <a:spcPct val="70000"/>
              </a:lnSpc>
            </a:pPr>
            <a:r>
              <a:rPr lang="en-US" sz="45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Mark 12:28-34</a:t>
            </a:r>
            <a:endParaRPr lang="en-US" sz="45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67286" y="757958"/>
            <a:ext cx="11662117" cy="5978560"/>
          </a:xfrm>
          <a:prstGeom prst="rect">
            <a:avLst/>
          </a:prstGeom>
          <a:noFill/>
        </p:spPr>
        <p:txBody>
          <a:bodyPr wrap="square" rtlCol="0">
            <a:spAutoFit/>
          </a:bodyPr>
          <a:lstStyle/>
          <a:p>
            <a:pPr algn="ctr">
              <a:lnSpc>
                <a:spcPct val="85000"/>
              </a:lnSpc>
              <a:spcAft>
                <a:spcPts val="2400"/>
              </a:spcAft>
              <a:buClr>
                <a:schemeClr val="bg1"/>
              </a:buClr>
            </a:pPr>
            <a:r>
              <a:rPr lang="en-US" sz="45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32</a:t>
            </a:r>
            <a:r>
              <a:rPr lang="en-US" sz="4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The scribe said to Him, “Right, Teacher; You have truly stated that He is One, and there is no one else besides Him; </a:t>
            </a:r>
            <a:r>
              <a:rPr lang="en-US" sz="45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33</a:t>
            </a:r>
            <a:r>
              <a:rPr lang="en-US" sz="4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and to love Him with all the heart and with all the understanding and with all the strength, and to love one’s neighbor as himself, is much more than all burnt offerings and sacrifices.” </a:t>
            </a:r>
            <a:r>
              <a:rPr lang="en-US" sz="45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34</a:t>
            </a:r>
            <a:r>
              <a:rPr lang="en-US" sz="4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When Jesus saw that he had answered intelligently, He said to him, “</a:t>
            </a:r>
            <a:r>
              <a:rPr lang="en-US" sz="4500" dirty="0" smtClean="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You are not far from the kingdom of God</a:t>
            </a:r>
            <a:r>
              <a:rPr lang="en-US" sz="4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endParaRPr lang="en-US" sz="4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5209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3476"/>
            <a:ext cx="12192000" cy="690895"/>
          </a:xfrm>
          <a:prstGeom prst="rect">
            <a:avLst/>
          </a:prstGeom>
          <a:noFill/>
        </p:spPr>
        <p:txBody>
          <a:bodyPr wrap="square" rtlCol="0">
            <a:spAutoFit/>
          </a:bodyPr>
          <a:lstStyle/>
          <a:p>
            <a:pPr algn="ctr">
              <a:lnSpc>
                <a:spcPct val="70000"/>
              </a:lnSpc>
            </a:pPr>
            <a:r>
              <a:rPr lang="en-US" sz="55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Romans 14:17</a:t>
            </a:r>
            <a:endParaRPr lang="en-US" sz="55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97039" y="1180425"/>
            <a:ext cx="10797921" cy="2250616"/>
          </a:xfrm>
          <a:prstGeom prst="rect">
            <a:avLst/>
          </a:prstGeom>
          <a:noFill/>
        </p:spPr>
        <p:txBody>
          <a:bodyPr wrap="square" rtlCol="0">
            <a:spAutoFit/>
          </a:bodyPr>
          <a:lstStyle/>
          <a:p>
            <a:pPr algn="ctr">
              <a:lnSpc>
                <a:spcPct val="85000"/>
              </a:lnSpc>
              <a:spcAft>
                <a:spcPts val="2400"/>
              </a:spcAft>
              <a:buClr>
                <a:schemeClr val="bg1"/>
              </a:buClr>
            </a:pPr>
            <a:r>
              <a:rPr lang="en-US" sz="5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For the kingdom of God… is righteousness and peace and joy </a:t>
            </a:r>
            <a:br>
              <a:rPr lang="en-US" sz="5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in the Holy Spirit</a:t>
            </a:r>
          </a:p>
        </p:txBody>
      </p:sp>
    </p:spTree>
    <p:extLst>
      <p:ext uri="{BB962C8B-B14F-4D97-AF65-F5344CB8AC3E}">
        <p14:creationId xmlns:p14="http://schemas.microsoft.com/office/powerpoint/2010/main" val="200179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3476"/>
            <a:ext cx="12192000" cy="690895"/>
          </a:xfrm>
          <a:prstGeom prst="rect">
            <a:avLst/>
          </a:prstGeom>
          <a:noFill/>
        </p:spPr>
        <p:txBody>
          <a:bodyPr wrap="square" rtlCol="0">
            <a:spAutoFit/>
          </a:bodyPr>
          <a:lstStyle/>
          <a:p>
            <a:pPr algn="ctr">
              <a:lnSpc>
                <a:spcPct val="70000"/>
              </a:lnSpc>
            </a:pPr>
            <a:r>
              <a:rPr lang="en-US" sz="55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Luke 4:43</a:t>
            </a:r>
          </a:p>
        </p:txBody>
      </p:sp>
      <p:sp>
        <p:nvSpPr>
          <p:cNvPr id="4" name="TextBox 3">
            <a:extLst>
              <a:ext uri="{FF2B5EF4-FFF2-40B4-BE49-F238E27FC236}">
                <a16:creationId xmlns:a16="http://schemas.microsoft.com/office/drawing/2014/main" id="{D811C4B9-2F36-4A30-B583-870FF9351051}"/>
              </a:ext>
            </a:extLst>
          </p:cNvPr>
          <p:cNvSpPr txBox="1"/>
          <p:nvPr/>
        </p:nvSpPr>
        <p:spPr>
          <a:xfrm>
            <a:off x="697039" y="1180425"/>
            <a:ext cx="10797921" cy="2250616"/>
          </a:xfrm>
          <a:prstGeom prst="rect">
            <a:avLst/>
          </a:prstGeom>
          <a:noFill/>
        </p:spPr>
        <p:txBody>
          <a:bodyPr wrap="square" rtlCol="0">
            <a:spAutoFit/>
          </a:bodyPr>
          <a:lstStyle/>
          <a:p>
            <a:pPr algn="ctr">
              <a:lnSpc>
                <a:spcPct val="85000"/>
              </a:lnSpc>
              <a:spcAft>
                <a:spcPts val="2400"/>
              </a:spcAft>
              <a:buClr>
                <a:schemeClr val="bg1"/>
              </a:buClr>
            </a:pPr>
            <a:r>
              <a:rPr lang="en-US" sz="5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must preach the kingdom of God to the other cities also, for I was sent for this purpose.”</a:t>
            </a:r>
          </a:p>
        </p:txBody>
      </p:sp>
      <p:sp>
        <p:nvSpPr>
          <p:cNvPr id="6" name="TextBox 5">
            <a:extLst>
              <a:ext uri="{FF2B5EF4-FFF2-40B4-BE49-F238E27FC236}">
                <a16:creationId xmlns:a16="http://schemas.microsoft.com/office/drawing/2014/main" id="{D811C4B9-2F36-4A30-B583-870FF9351051}"/>
              </a:ext>
            </a:extLst>
          </p:cNvPr>
          <p:cNvSpPr txBox="1"/>
          <p:nvPr/>
        </p:nvSpPr>
        <p:spPr>
          <a:xfrm>
            <a:off x="697039" y="3693990"/>
            <a:ext cx="10797921" cy="2362185"/>
          </a:xfrm>
          <a:prstGeom prst="rect">
            <a:avLst/>
          </a:prstGeom>
          <a:noFill/>
        </p:spPr>
        <p:txBody>
          <a:bodyPr wrap="square" rtlCol="0">
            <a:spAutoFit/>
          </a:bodyPr>
          <a:lstStyle/>
          <a:p>
            <a:pPr algn="ctr">
              <a:lnSpc>
                <a:spcPct val="85000"/>
              </a:lnSpc>
              <a:spcAft>
                <a:spcPts val="2400"/>
              </a:spcAft>
              <a:buClr>
                <a:schemeClr val="bg1"/>
              </a:buClr>
            </a:pPr>
            <a:r>
              <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That’s what we celebrate this season.</a:t>
            </a:r>
          </a:p>
          <a:p>
            <a:pPr algn="ctr">
              <a:lnSpc>
                <a:spcPct val="85000"/>
              </a:lnSpc>
              <a:spcAft>
                <a:spcPts val="2400"/>
              </a:spcAft>
              <a:buClr>
                <a:schemeClr val="bg1"/>
              </a:buClr>
            </a:pPr>
            <a:r>
              <a:rPr lang="en-US" sz="5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Jesus came to bring us back into the Kingdom of God</a:t>
            </a:r>
          </a:p>
        </p:txBody>
      </p:sp>
    </p:spTree>
    <p:extLst>
      <p:ext uri="{BB962C8B-B14F-4D97-AF65-F5344CB8AC3E}">
        <p14:creationId xmlns:p14="http://schemas.microsoft.com/office/powerpoint/2010/main" val="647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548532" y="1271799"/>
            <a:ext cx="10797921" cy="2950808"/>
          </a:xfrm>
          <a:prstGeom prst="rect">
            <a:avLst/>
          </a:prstGeom>
          <a:noFill/>
        </p:spPr>
        <p:txBody>
          <a:bodyPr wrap="square" rtlCol="0">
            <a:spAutoFit/>
          </a:bodyPr>
          <a:lstStyle/>
          <a:p>
            <a:pPr algn="ctr">
              <a:lnSpc>
                <a:spcPct val="85000"/>
              </a:lnSpc>
              <a:spcAft>
                <a:spcPts val="2400"/>
              </a:spcAft>
              <a:buClr>
                <a:schemeClr val="bg1"/>
              </a:buClr>
            </a:pPr>
            <a:r>
              <a:rPr lang="en-US" sz="6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That God has made Him Lord…</a:t>
            </a:r>
          </a:p>
          <a:p>
            <a:pPr algn="ctr">
              <a:lnSpc>
                <a:spcPct val="85000"/>
              </a:lnSpc>
              <a:spcAft>
                <a:spcPts val="2400"/>
              </a:spcAft>
              <a:buClr>
                <a:schemeClr val="bg1"/>
              </a:buClr>
            </a:pPr>
            <a:r>
              <a:rPr lang="en-US" sz="6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Acts 2:36</a:t>
            </a:r>
            <a:endParaRPr lang="en-US" sz="6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02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2501"/>
            <a:ext cx="12192000" cy="854208"/>
          </a:xfrm>
          <a:prstGeom prst="rect">
            <a:avLst/>
          </a:prstGeom>
          <a:noFill/>
        </p:spPr>
        <p:txBody>
          <a:bodyPr wrap="square" rtlCol="0">
            <a:spAutoFit/>
          </a:bodyPr>
          <a:lstStyle/>
          <a:p>
            <a:pPr algn="ctr">
              <a:lnSpc>
                <a:spcPct val="70000"/>
              </a:lnSpc>
            </a:pPr>
            <a:r>
              <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Matthew 21:43 </a:t>
            </a: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362882"/>
            <a:ext cx="10797921" cy="4670509"/>
          </a:xfrm>
          <a:prstGeom prst="rect">
            <a:avLst/>
          </a:prstGeom>
          <a:noFill/>
        </p:spPr>
        <p:txBody>
          <a:bodyPr wrap="square" rtlCol="0">
            <a:spAutoFit/>
          </a:bodyPr>
          <a:lstStyle/>
          <a:p>
            <a:pPr algn="ctr">
              <a:lnSpc>
                <a:spcPct val="85000"/>
              </a:lnSpc>
              <a:spcAft>
                <a:spcPts val="2400"/>
              </a:spcAft>
              <a:buClr>
                <a:schemeClr val="bg1"/>
              </a:buClr>
            </a:pP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“Therefore I tell you that the kingdom of God will be taken away from you and given to a people who will produce its fruit.”</a:t>
            </a:r>
          </a:p>
        </p:txBody>
      </p:sp>
    </p:spTree>
    <p:extLst>
      <p:ext uri="{BB962C8B-B14F-4D97-AF65-F5344CB8AC3E}">
        <p14:creationId xmlns:p14="http://schemas.microsoft.com/office/powerpoint/2010/main" val="23563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2501"/>
            <a:ext cx="12192000" cy="854208"/>
          </a:xfrm>
          <a:prstGeom prst="rect">
            <a:avLst/>
          </a:prstGeom>
          <a:noFill/>
        </p:spPr>
        <p:txBody>
          <a:bodyPr wrap="square" rtlCol="0">
            <a:spAutoFit/>
          </a:bodyPr>
          <a:lstStyle/>
          <a:p>
            <a:pPr algn="ctr">
              <a:lnSpc>
                <a:spcPct val="70000"/>
              </a:lnSpc>
            </a:pPr>
            <a:r>
              <a:rPr lang="en-US" sz="7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Galatians 5:22-23</a:t>
            </a:r>
            <a:endPar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362882"/>
            <a:ext cx="10797921" cy="4670509"/>
          </a:xfrm>
          <a:prstGeom prst="rect">
            <a:avLst/>
          </a:prstGeom>
          <a:noFill/>
        </p:spPr>
        <p:txBody>
          <a:bodyPr wrap="square" rtlCol="0">
            <a:spAutoFit/>
          </a:bodyPr>
          <a:lstStyle/>
          <a:p>
            <a:pPr algn="ctr">
              <a:lnSpc>
                <a:spcPct val="85000"/>
              </a:lnSpc>
              <a:spcAft>
                <a:spcPts val="2400"/>
              </a:spcAft>
              <a:buClr>
                <a:schemeClr val="bg1"/>
              </a:buClr>
            </a:pP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fruit of the Spirit is love, joy, peace, patience, kindness, goodness, faithfulness, gentleness</a:t>
            </a:r>
            <a:r>
              <a:rPr lang="en-US" sz="700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self-control</a:t>
            </a: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endPar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7153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2501"/>
            <a:ext cx="12192000" cy="745332"/>
          </a:xfrm>
          <a:prstGeom prst="rect">
            <a:avLst/>
          </a:prstGeom>
          <a:noFill/>
        </p:spPr>
        <p:txBody>
          <a:bodyPr wrap="square" rtlCol="0">
            <a:spAutoFit/>
          </a:bodyPr>
          <a:lstStyle/>
          <a:p>
            <a:pPr algn="ctr">
              <a:lnSpc>
                <a:spcPct val="70000"/>
              </a:lnSpc>
            </a:pPr>
            <a:r>
              <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Matthew </a:t>
            </a: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11:28-30 </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67553" y="1165762"/>
            <a:ext cx="11456894" cy="5128327"/>
          </a:xfrm>
          <a:prstGeom prst="rect">
            <a:avLst/>
          </a:prstGeom>
          <a:noFill/>
        </p:spPr>
        <p:txBody>
          <a:bodyPr wrap="square" rtlCol="0">
            <a:spAutoFit/>
          </a:bodyPr>
          <a:lstStyle/>
          <a:p>
            <a:pPr algn="ctr">
              <a:lnSpc>
                <a:spcPct val="85000"/>
              </a:lnSpc>
              <a:spcAft>
                <a:spcPts val="2400"/>
              </a:spcAft>
              <a:buClr>
                <a:schemeClr val="bg1"/>
              </a:buClr>
            </a:pPr>
            <a:r>
              <a:rPr lang="en-US" sz="5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“Come to Me, all who are weary and heavy laden, and I will give you rest. Take My yoke upon you and learn from Me, for I am gentle and humble in heart, and </a:t>
            </a:r>
            <a:r>
              <a:rPr lang="en-US" sz="5500" dirty="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you will find rest for your souls</a:t>
            </a:r>
            <a:r>
              <a:rPr lang="en-US" sz="5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For My yoke is easy and My burden is light.” </a:t>
            </a:r>
          </a:p>
        </p:txBody>
      </p:sp>
    </p:spTree>
    <p:extLst>
      <p:ext uri="{BB962C8B-B14F-4D97-AF65-F5344CB8AC3E}">
        <p14:creationId xmlns:p14="http://schemas.microsoft.com/office/powerpoint/2010/main" val="3841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2501"/>
            <a:ext cx="12192000" cy="854208"/>
          </a:xfrm>
          <a:prstGeom prst="rect">
            <a:avLst/>
          </a:prstGeom>
          <a:noFill/>
        </p:spPr>
        <p:txBody>
          <a:bodyPr wrap="square" rtlCol="0">
            <a:spAutoFit/>
          </a:bodyPr>
          <a:lstStyle/>
          <a:p>
            <a:pPr algn="ctr">
              <a:lnSpc>
                <a:spcPct val="70000"/>
              </a:lnSpc>
            </a:pPr>
            <a:r>
              <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Acts 2:36</a:t>
            </a: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362882"/>
            <a:ext cx="10797921" cy="4670509"/>
          </a:xfrm>
          <a:prstGeom prst="rect">
            <a:avLst/>
          </a:prstGeom>
          <a:noFill/>
        </p:spPr>
        <p:txBody>
          <a:bodyPr wrap="square" rtlCol="0">
            <a:spAutoFit/>
          </a:bodyPr>
          <a:lstStyle/>
          <a:p>
            <a:pPr algn="ctr">
              <a:lnSpc>
                <a:spcPct val="85000"/>
              </a:lnSpc>
              <a:spcAft>
                <a:spcPts val="2400"/>
              </a:spcAft>
              <a:buClr>
                <a:schemeClr val="bg1"/>
              </a:buClr>
            </a:pP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“Therefore let all the house of Israel know for certain that God has made Him both Lord and Christ—this Jesus whom you crucified.” </a:t>
            </a:r>
          </a:p>
        </p:txBody>
      </p:sp>
    </p:spTree>
    <p:extLst>
      <p:ext uri="{BB962C8B-B14F-4D97-AF65-F5344CB8AC3E}">
        <p14:creationId xmlns:p14="http://schemas.microsoft.com/office/powerpoint/2010/main" val="4165935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02501"/>
            <a:ext cx="12192000" cy="854208"/>
          </a:xfrm>
          <a:prstGeom prst="rect">
            <a:avLst/>
          </a:prstGeom>
          <a:noFill/>
        </p:spPr>
        <p:txBody>
          <a:bodyPr wrap="square" rtlCol="0">
            <a:spAutoFit/>
          </a:bodyPr>
          <a:lstStyle/>
          <a:p>
            <a:pPr algn="ctr">
              <a:lnSpc>
                <a:spcPct val="70000"/>
              </a:lnSpc>
            </a:pPr>
            <a:r>
              <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Acts 2:36</a:t>
            </a: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362882"/>
            <a:ext cx="10797921" cy="4670509"/>
          </a:xfrm>
          <a:prstGeom prst="rect">
            <a:avLst/>
          </a:prstGeom>
          <a:noFill/>
        </p:spPr>
        <p:txBody>
          <a:bodyPr wrap="square" rtlCol="0">
            <a:spAutoFit/>
          </a:bodyPr>
          <a:lstStyle/>
          <a:p>
            <a:pPr algn="ctr">
              <a:lnSpc>
                <a:spcPct val="85000"/>
              </a:lnSpc>
              <a:spcAft>
                <a:spcPts val="2400"/>
              </a:spcAft>
              <a:buClr>
                <a:schemeClr val="bg1"/>
              </a:buClr>
            </a:pP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“Therefore </a:t>
            </a: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let all the house of Israel know for certain that </a:t>
            </a:r>
            <a:r>
              <a:rPr lang="en-US" sz="7000" dirty="0" smtClean="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God has made Him both Lord </a:t>
            </a:r>
            <a:r>
              <a:rPr lang="en-US" sz="7000" dirty="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and Christ</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—this Jesus whom you crucified.” </a:t>
            </a:r>
          </a:p>
        </p:txBody>
      </p:sp>
    </p:spTree>
    <p:extLst>
      <p:ext uri="{BB962C8B-B14F-4D97-AF65-F5344CB8AC3E}">
        <p14:creationId xmlns:p14="http://schemas.microsoft.com/office/powerpoint/2010/main" val="22585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1861514"/>
            <a:ext cx="12192000" cy="3408625"/>
          </a:xfrm>
          <a:prstGeom prst="rect">
            <a:avLst/>
          </a:prstGeom>
          <a:noFill/>
        </p:spPr>
        <p:txBody>
          <a:bodyPr wrap="square" rtlCol="0">
            <a:spAutoFit/>
          </a:bodyPr>
          <a:lstStyle/>
          <a:p>
            <a:pPr algn="ctr">
              <a:lnSpc>
                <a:spcPct val="85000"/>
              </a:lnSpc>
              <a:spcAft>
                <a:spcPts val="2400"/>
              </a:spcAft>
              <a:buClr>
                <a:schemeClr val="bg1"/>
              </a:buClr>
            </a:pPr>
            <a:r>
              <a:rPr lang="en-US" sz="13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Lord</a:t>
            </a:r>
          </a:p>
          <a:p>
            <a:pPr algn="ctr">
              <a:lnSpc>
                <a:spcPct val="85000"/>
              </a:lnSpc>
              <a:spcAft>
                <a:spcPts val="2400"/>
              </a:spcAft>
              <a:buClr>
                <a:schemeClr val="bg1"/>
              </a:buClr>
            </a:pPr>
            <a:r>
              <a:rPr lang="en-US" sz="10000" i="1" dirty="0" err="1" smtClean="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Kyrios</a:t>
            </a:r>
            <a:endParaRPr lang="en-US" sz="10000" i="1" dirty="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14272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697039" y="1318707"/>
            <a:ext cx="10797921" cy="3624069"/>
          </a:xfrm>
          <a:prstGeom prst="rect">
            <a:avLst/>
          </a:prstGeom>
          <a:noFill/>
        </p:spPr>
        <p:txBody>
          <a:bodyPr wrap="square" rtlCol="0">
            <a:spAutoFit/>
          </a:bodyPr>
          <a:lstStyle/>
          <a:p>
            <a:pPr algn="ctr">
              <a:lnSpc>
                <a:spcPct val="85000"/>
              </a:lnSpc>
              <a:spcAft>
                <a:spcPts val="2400"/>
              </a:spcAft>
              <a:buClr>
                <a:schemeClr val="bg1"/>
              </a:buClr>
            </a:pPr>
            <a:r>
              <a:rPr lang="en-US" sz="54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8</a:t>
            </a: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But the centurion said, </a:t>
            </a:r>
            <a:r>
              <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“Lord, I am not worthy for </a:t>
            </a:r>
            <a:b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You to come under my roof, </a:t>
            </a:r>
            <a:b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but just say the word, and </a:t>
            </a:r>
            <a:b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servant will be healed. </a:t>
            </a:r>
            <a:endPar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
        <p:nvSpPr>
          <p:cNvPr id="5" name="TextBox 4">
            <a:extLst>
              <a:ext uri="{FF2B5EF4-FFF2-40B4-BE49-F238E27FC236}">
                <a16:creationId xmlns:a16="http://schemas.microsoft.com/office/drawing/2014/main" id="{D811C4B9-2F36-4A30-B583-870FF9351051}"/>
              </a:ext>
            </a:extLst>
          </p:cNvPr>
          <p:cNvSpPr txBox="1"/>
          <p:nvPr/>
        </p:nvSpPr>
        <p:spPr>
          <a:xfrm>
            <a:off x="0" y="287524"/>
            <a:ext cx="12192000" cy="680058"/>
          </a:xfrm>
          <a:prstGeom prst="rect">
            <a:avLst/>
          </a:prstGeom>
          <a:noFill/>
        </p:spPr>
        <p:txBody>
          <a:bodyPr wrap="square" rtlCol="0">
            <a:spAutoFit/>
          </a:bodyPr>
          <a:lstStyle/>
          <a:p>
            <a:pPr algn="ctr">
              <a:lnSpc>
                <a:spcPct val="70000"/>
              </a:lnSpc>
            </a:pPr>
            <a:r>
              <a:rPr lang="en-US" sz="54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Matthew 8:8-10</a:t>
            </a:r>
            <a:endParaRPr lang="en-US" sz="54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368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87524"/>
            <a:ext cx="12192000" cy="680058"/>
          </a:xfrm>
          <a:prstGeom prst="rect">
            <a:avLst/>
          </a:prstGeom>
          <a:noFill/>
        </p:spPr>
        <p:txBody>
          <a:bodyPr wrap="square" rtlCol="0">
            <a:spAutoFit/>
          </a:bodyPr>
          <a:lstStyle/>
          <a:p>
            <a:pPr algn="ctr">
              <a:lnSpc>
                <a:spcPct val="70000"/>
              </a:lnSpc>
            </a:pPr>
            <a:r>
              <a:rPr lang="en-US" sz="54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Matthew 8:8-10</a:t>
            </a:r>
            <a:endParaRPr lang="en-US" sz="54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65761" y="911310"/>
            <a:ext cx="11465168" cy="5743111"/>
          </a:xfrm>
          <a:prstGeom prst="rect">
            <a:avLst/>
          </a:prstGeom>
          <a:noFill/>
        </p:spPr>
        <p:txBody>
          <a:bodyPr wrap="square" rtlCol="0">
            <a:spAutoFit/>
          </a:bodyPr>
          <a:lstStyle/>
          <a:p>
            <a:pPr algn="ctr">
              <a:lnSpc>
                <a:spcPct val="85000"/>
              </a:lnSpc>
              <a:buClr>
                <a:schemeClr val="bg1"/>
              </a:buClr>
            </a:pPr>
            <a:r>
              <a:rPr lang="en-US" sz="48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9 </a:t>
            </a:r>
            <a: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For I also am a man under authority, with soldiers under me; and I say to this one, ‘Go!’ and he goes, and to another, ‘Come!’ and he comes, and to my slave, ‘Do this!’ and he does it.” </a:t>
            </a:r>
            <a:r>
              <a:rPr lang="en-US" sz="48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10</a:t>
            </a:r>
            <a:r>
              <a:rPr lang="en-US" sz="48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Now when Jesus heard this, He marveled and said to those who were following, “Truly I say to you, I have not found such great faith with anyone in Israel.”</a:t>
            </a:r>
            <a:endParaRPr lang="en-US" sz="48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7172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470408"/>
            <a:ext cx="12192000" cy="680058"/>
          </a:xfrm>
          <a:prstGeom prst="rect">
            <a:avLst/>
          </a:prstGeom>
          <a:noFill/>
        </p:spPr>
        <p:txBody>
          <a:bodyPr wrap="square" rtlCol="0">
            <a:spAutoFit/>
          </a:bodyPr>
          <a:lstStyle/>
          <a:p>
            <a:pPr algn="ctr">
              <a:lnSpc>
                <a:spcPct val="70000"/>
              </a:lnSpc>
            </a:pPr>
            <a:r>
              <a:rPr lang="en-US" sz="54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Matthew 7:22-23</a:t>
            </a:r>
          </a:p>
        </p:txBody>
      </p:sp>
      <p:sp>
        <p:nvSpPr>
          <p:cNvPr id="4" name="TextBox 3">
            <a:extLst>
              <a:ext uri="{FF2B5EF4-FFF2-40B4-BE49-F238E27FC236}">
                <a16:creationId xmlns:a16="http://schemas.microsoft.com/office/drawing/2014/main" id="{D811C4B9-2F36-4A30-B583-870FF9351051}"/>
              </a:ext>
            </a:extLst>
          </p:cNvPr>
          <p:cNvSpPr txBox="1"/>
          <p:nvPr/>
        </p:nvSpPr>
        <p:spPr>
          <a:xfrm>
            <a:off x="496711" y="1275868"/>
            <a:ext cx="11198578" cy="5036763"/>
          </a:xfrm>
          <a:prstGeom prst="rect">
            <a:avLst/>
          </a:prstGeom>
          <a:noFill/>
        </p:spPr>
        <p:txBody>
          <a:bodyPr wrap="square" rtlCol="0">
            <a:spAutoFit/>
          </a:bodyPr>
          <a:lstStyle/>
          <a:p>
            <a:pPr algn="ctr">
              <a:lnSpc>
                <a:spcPct val="85000"/>
              </a:lnSpc>
              <a:spcAft>
                <a:spcPts val="2400"/>
              </a:spcAft>
              <a:buClr>
                <a:schemeClr val="bg1"/>
              </a:buClr>
            </a:pP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“Many </a:t>
            </a:r>
            <a:r>
              <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will say to me on that day, ‘Lord, Lord, did we not prophesy in your name and in your name drive out demons and in your name perform many miracles?’ </a:t>
            </a: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Then </a:t>
            </a:r>
            <a:r>
              <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will tell them plainly, ‘I never </a:t>
            </a:r>
            <a:r>
              <a:rPr lang="en-US" sz="5400" dirty="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knew</a:t>
            </a:r>
            <a:r>
              <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you. Away from me, you evildoers</a:t>
            </a:r>
            <a:r>
              <a:rPr lang="en-US" sz="54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t>
            </a:r>
            <a:endParaRPr lang="en-US" sz="54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317303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11C4B9-2F36-4A30-B583-870FF9351051}"/>
              </a:ext>
            </a:extLst>
          </p:cNvPr>
          <p:cNvSpPr txBox="1"/>
          <p:nvPr/>
        </p:nvSpPr>
        <p:spPr>
          <a:xfrm>
            <a:off x="0" y="2149695"/>
            <a:ext cx="12191999" cy="2362185"/>
          </a:xfrm>
          <a:prstGeom prst="rect">
            <a:avLst/>
          </a:prstGeom>
          <a:noFill/>
        </p:spPr>
        <p:txBody>
          <a:bodyPr wrap="square" rtlCol="0">
            <a:spAutoFit/>
          </a:bodyPr>
          <a:lstStyle/>
          <a:p>
            <a:pPr algn="ctr">
              <a:lnSpc>
                <a:spcPct val="85000"/>
              </a:lnSpc>
              <a:spcAft>
                <a:spcPts val="2400"/>
              </a:spcAft>
              <a:buClr>
                <a:schemeClr val="bg1"/>
              </a:buClr>
            </a:pPr>
            <a:r>
              <a:rPr lang="en-US" sz="7500" dirty="0" smtClean="0">
                <a:solidFill>
                  <a:srgbClr val="FFC637"/>
                </a:solidFill>
                <a:effectLst>
                  <a:glow rad="127000">
                    <a:srgbClr val="401B1B"/>
                  </a:glow>
                  <a:outerShdw blurRad="38100" dist="38100" dir="2700000" algn="tl">
                    <a:srgbClr val="000000">
                      <a:alpha val="80000"/>
                    </a:srgbClr>
                  </a:outerShdw>
                </a:effectLst>
                <a:latin typeface="Berlin Sans FB Demi" panose="020E0802020502020306" pitchFamily="34" charset="0"/>
              </a:rPr>
              <a:t>Know</a:t>
            </a: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 </a:t>
            </a:r>
            <a:r>
              <a:rPr lang="en-US" sz="7500" i="1" dirty="0" err="1"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ginosko</a:t>
            </a:r>
            <a:endParaRPr lang="en-US" sz="7500" i="1"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a:p>
            <a:pPr algn="ctr">
              <a:lnSpc>
                <a:spcPct val="85000"/>
              </a:lnSpc>
              <a:spcAft>
                <a:spcPts val="2400"/>
              </a:spcAft>
              <a:buClr>
                <a:schemeClr val="bg1"/>
              </a:buClr>
            </a:pPr>
            <a:r>
              <a:rPr lang="en-US" sz="7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understand</a:t>
            </a:r>
          </a:p>
        </p:txBody>
      </p:sp>
    </p:spTree>
    <p:extLst>
      <p:ext uri="{BB962C8B-B14F-4D97-AF65-F5344CB8AC3E}">
        <p14:creationId xmlns:p14="http://schemas.microsoft.com/office/powerpoint/2010/main" val="423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5318</TotalTime>
  <Words>669</Words>
  <Application>Microsoft Office PowerPoint</Application>
  <PresentationFormat>Widescreen</PresentationFormat>
  <Paragraphs>43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Berlin Sans FB Demi</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307</cp:revision>
  <dcterms:created xsi:type="dcterms:W3CDTF">2018-06-29T18:28:59Z</dcterms:created>
  <dcterms:modified xsi:type="dcterms:W3CDTF">2019-12-22T17:42:51Z</dcterms:modified>
</cp:coreProperties>
</file>