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0" r:id="rId2"/>
    <p:sldId id="361" r:id="rId3"/>
    <p:sldId id="401" r:id="rId4"/>
    <p:sldId id="393" r:id="rId5"/>
    <p:sldId id="395" r:id="rId6"/>
    <p:sldId id="380" r:id="rId7"/>
  </p:sldIdLst>
  <p:sldSz cx="12192000" cy="6858000"/>
  <p:notesSz cx="6858000" cy="9144000"/>
  <p:embeddedFontLst>
    <p:embeddedFont>
      <p:font typeface="Berlin Sans FB Demi" panose="020E0802020502020306" pitchFamily="34" charset="0"/>
      <p:bold r:id="rId8"/>
    </p:embeddedFon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37"/>
    <a:srgbClr val="FFE197"/>
    <a:srgbClr val="DA7222"/>
    <a:srgbClr val="E47924"/>
    <a:srgbClr val="250B03"/>
    <a:srgbClr val="CBB364"/>
    <a:srgbClr val="401B1B"/>
    <a:srgbClr val="CFBF45"/>
    <a:srgbClr val="C1863C"/>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8" d="100"/>
          <a:sy n="68" d="100"/>
        </p:scale>
        <p:origin x="96" y="11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9673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3732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2366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3607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46B26-C373-4EE7-824D-77D208BCAEA6}" type="datetimeFigureOut">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15400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46B26-C373-4EE7-824D-77D208BCAEA6}" type="datetimeFigureOut">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217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46B26-C373-4EE7-824D-77D208BCAEA6}" type="datetimeFigureOut">
              <a:rPr lang="en-US" smtClean="0"/>
              <a:t>12/29/2019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401264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6B26-C373-4EE7-824D-77D208BCAEA6}" type="datetimeFigureOut">
              <a:rPr lang="en-US" smtClean="0"/>
              <a:t>12/29/2019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5330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6B26-C373-4EE7-824D-77D208BCAEA6}" type="datetimeFigureOut">
              <a:rPr lang="en-US" smtClean="0"/>
              <a:t>12/29/2019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7401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44358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17438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46B26-C373-4EE7-824D-77D208BCAEA6}" type="datetimeFigureOut">
              <a:rPr lang="en-US" smtClean="0"/>
              <a:t>12/29/2019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4587-C8AF-47E4-AFBB-078953264EA4}" type="slidenum">
              <a:rPr lang="en-US" smtClean="0"/>
              <a:t>‹#›</a:t>
            </a:fld>
            <a:endParaRPr lang="en-US"/>
          </a:p>
        </p:txBody>
      </p:sp>
    </p:spTree>
    <p:extLst>
      <p:ext uri="{BB962C8B-B14F-4D97-AF65-F5344CB8AC3E}">
        <p14:creationId xmlns:p14="http://schemas.microsoft.com/office/powerpoint/2010/main" val="153179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0B0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94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8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80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458946"/>
            <a:ext cx="12192000" cy="745332"/>
          </a:xfrm>
          <a:prstGeom prst="rect">
            <a:avLst/>
          </a:prstGeom>
          <a:noFill/>
        </p:spPr>
        <p:txBody>
          <a:bodyPr wrap="square" rtlCol="0">
            <a:spAutoFit/>
          </a:bodyPr>
          <a:lstStyle/>
          <a:p>
            <a:pPr algn="ctr">
              <a:lnSpc>
                <a:spcPct val="70000"/>
              </a:lnSpc>
            </a:pPr>
            <a:r>
              <a:rPr lang="en-US" sz="6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John 1:1,14</a:t>
            </a:r>
            <a:endPar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248355" y="1204278"/>
            <a:ext cx="11695289" cy="4945200"/>
          </a:xfrm>
          <a:prstGeom prst="rect">
            <a:avLst/>
          </a:prstGeom>
          <a:noFill/>
        </p:spPr>
        <p:txBody>
          <a:bodyPr wrap="square" rtlCol="0">
            <a:spAutoFit/>
          </a:bodyPr>
          <a:lstStyle/>
          <a:p>
            <a:pPr algn="ctr">
              <a:lnSpc>
                <a:spcPct val="85000"/>
              </a:lnSpc>
              <a:spcAft>
                <a:spcPts val="2400"/>
              </a:spcAft>
              <a:buClr>
                <a:schemeClr val="bg1"/>
              </a:buClr>
            </a:pPr>
            <a:r>
              <a:rPr lang="en-US" sz="5300" baseline="30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1</a:t>
            </a:r>
            <a:r>
              <a:rPr lang="en-US" sz="53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In the beginning was the Word, and the Word was with God, and the Word was God. </a:t>
            </a:r>
            <a:r>
              <a:rPr lang="en-US" sz="5300" baseline="30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14</a:t>
            </a:r>
            <a:r>
              <a:rPr lang="en-US" sz="53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The Word became flesh and made his dwelling among us. We have seen his glory, the glory of the one and only Son, who came from the Father, full of grace and truth. </a:t>
            </a:r>
          </a:p>
        </p:txBody>
      </p:sp>
    </p:spTree>
    <p:extLst>
      <p:ext uri="{BB962C8B-B14F-4D97-AF65-F5344CB8AC3E}">
        <p14:creationId xmlns:p14="http://schemas.microsoft.com/office/powerpoint/2010/main" val="41659352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436368"/>
            <a:ext cx="12192000" cy="745332"/>
          </a:xfrm>
          <a:prstGeom prst="rect">
            <a:avLst/>
          </a:prstGeom>
          <a:noFill/>
        </p:spPr>
        <p:txBody>
          <a:bodyPr wrap="square" rtlCol="0">
            <a:spAutoFit/>
          </a:bodyPr>
          <a:lstStyle/>
          <a:p>
            <a:pPr algn="ctr">
              <a:lnSpc>
                <a:spcPct val="70000"/>
              </a:lnSpc>
            </a:pPr>
            <a:r>
              <a:rPr lang="en-US" sz="6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2 Timothy 3:16-17</a:t>
            </a:r>
            <a:endPar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225778" y="1362882"/>
            <a:ext cx="11740444" cy="4801314"/>
          </a:xfrm>
          <a:prstGeom prst="rect">
            <a:avLst/>
          </a:prstGeom>
          <a:noFill/>
        </p:spPr>
        <p:txBody>
          <a:bodyPr wrap="square" rtlCol="0">
            <a:spAutoFit/>
          </a:bodyPr>
          <a:lstStyle/>
          <a:p>
            <a:pPr algn="ctr">
              <a:lnSpc>
                <a:spcPct val="85000"/>
              </a:lnSpc>
              <a:spcAft>
                <a:spcPts val="2400"/>
              </a:spcAft>
              <a:buClr>
                <a:schemeClr val="bg1"/>
              </a:buClr>
            </a:pPr>
            <a:r>
              <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All Scripture is God-breathed and is useful for teaching, rebuking, correcting and training in righteousness, so that the servant of God may be thoroughly equipped for every good work.</a:t>
            </a:r>
          </a:p>
        </p:txBody>
      </p:sp>
    </p:spTree>
    <p:extLst>
      <p:ext uri="{BB962C8B-B14F-4D97-AF65-F5344CB8AC3E}">
        <p14:creationId xmlns:p14="http://schemas.microsoft.com/office/powerpoint/2010/main" val="225853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9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5332</TotalTime>
  <Words>98</Words>
  <Application>Microsoft Office PowerPoint</Application>
  <PresentationFormat>Widescreen</PresentationFormat>
  <Paragraphs>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Berlin Sans FB Demi</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309</cp:revision>
  <dcterms:created xsi:type="dcterms:W3CDTF">2018-06-29T18:28:59Z</dcterms:created>
  <dcterms:modified xsi:type="dcterms:W3CDTF">2019-12-29T17:59:06Z</dcterms:modified>
</cp:coreProperties>
</file>