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300" r:id="rId3"/>
    <p:sldId id="297" r:id="rId4"/>
    <p:sldId id="290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10" r:id="rId13"/>
    <p:sldId id="301" r:id="rId14"/>
    <p:sldId id="299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526C"/>
    <a:srgbClr val="A7BED3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2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1331650"/>
            <a:ext cx="12191999" cy="367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Abraham modeled trusting that God </a:t>
            </a: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will </a:t>
            </a: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provide</a:t>
            </a:r>
          </a:p>
        </p:txBody>
      </p:sp>
    </p:spTree>
    <p:extLst>
      <p:ext uri="{BB962C8B-B14F-4D97-AF65-F5344CB8AC3E}">
        <p14:creationId xmlns:p14="http://schemas.microsoft.com/office/powerpoint/2010/main" val="41834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745860"/>
            <a:ext cx="12191999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“Now I know that you </a:t>
            </a:r>
            <a:b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fear 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God, </a:t>
            </a:r>
            <a:r>
              <a:rPr lang="en-US" sz="87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because you have not withheld </a:t>
            </a: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/>
            </a:r>
            <a:b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</a:b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from </a:t>
            </a:r>
            <a:r>
              <a:rPr lang="en-US" sz="87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me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174875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1960300"/>
            <a:ext cx="12191999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The Heart 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of </a:t>
            </a: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Giving &amp;</a:t>
            </a:r>
            <a: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b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The Heart 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of </a:t>
            </a: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Obedience</a:t>
            </a:r>
            <a:endParaRPr lang="en-US" sz="8700" b="1" i="1" dirty="0">
              <a:effectLst>
                <a:glow>
                  <a:srgbClr val="8AF7FF"/>
                </a:glow>
                <a:outerShdw blurRad="38100" dist="38100" dir="2700000" algn="tl">
                  <a:schemeClr val="bg1">
                    <a:alpha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0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749655" y="1503338"/>
            <a:ext cx="10692689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Sow </a:t>
            </a:r>
            <a:r>
              <a:rPr lang="en-US" sz="5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for yourselves righteousness; reap steadfast </a:t>
            </a:r>
            <a:r>
              <a:rPr lang="en-US" sz="5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love; </a:t>
            </a:r>
            <a:r>
              <a:rPr lang="en-US" sz="59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break </a:t>
            </a:r>
            <a:r>
              <a:rPr lang="en-US" sz="59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up your fallow ground</a:t>
            </a:r>
            <a:r>
              <a:rPr lang="en-US" sz="5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</a:t>
            </a:r>
            <a:r>
              <a:rPr lang="en-US" sz="5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for </a:t>
            </a:r>
            <a:r>
              <a:rPr lang="en-US" sz="5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it is the time to seek the Lord, that he may come and rain righteousness upon you.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7818"/>
            <a:ext cx="1219200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Hosea </a:t>
            </a:r>
            <a:r>
              <a:rPr lang="en-US" sz="60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10:12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14162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2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588168" y="5246979"/>
            <a:ext cx="86507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WEEK 2 | THE HEART OF GIVING</a:t>
            </a:r>
            <a:endParaRPr lang="en-US" sz="5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9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9757" y="988980"/>
            <a:ext cx="108524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400"/>
              </a:spcBef>
            </a:pPr>
            <a:r>
              <a:rPr lang="en-US" sz="45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12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Not that I have already obtained all this, or have already arrived at my goal, but 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45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I </a:t>
            </a:r>
            <a:r>
              <a:rPr lang="en-US" sz="45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press on to take hold of that for which Christ Jesus took hold of me.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13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Brothers and sisters, I do not consider myself yet to have taken hold of it. But one thing I do: Forgetting what is behind and straining toward what is ahead,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14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I press on toward the goal to win the prize for which God has called me heavenward in Christ Jesus.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46368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Phili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pp</a:t>
            </a: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ians </a:t>
            </a:r>
            <a:r>
              <a:rPr lang="en-US" sz="48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3:12-14</a:t>
            </a:r>
          </a:p>
        </p:txBody>
      </p:sp>
    </p:spTree>
    <p:extLst>
      <p:ext uri="{BB962C8B-B14F-4D97-AF65-F5344CB8AC3E}">
        <p14:creationId xmlns:p14="http://schemas.microsoft.com/office/powerpoint/2010/main" val="14921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2046026"/>
            <a:ext cx="12191999" cy="245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Genesis </a:t>
            </a:r>
            <a:b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22:1-14</a:t>
            </a:r>
            <a:endParaRPr lang="en-US" sz="9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360225"/>
            <a:ext cx="1219199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We spend most of </a:t>
            </a: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our time </a:t>
            </a:r>
            <a:r>
              <a:rPr lang="en-US" sz="9000" b="1" i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here</a:t>
            </a: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 questioning </a:t>
            </a: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246476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2003163"/>
            <a:ext cx="12191999" cy="245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“God </a:t>
            </a: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Himself </a:t>
            </a: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will provide the lamb”</a:t>
            </a:r>
          </a:p>
        </p:txBody>
      </p:sp>
    </p:spTree>
    <p:extLst>
      <p:ext uri="{BB962C8B-B14F-4D97-AF65-F5344CB8AC3E}">
        <p14:creationId xmlns:p14="http://schemas.microsoft.com/office/powerpoint/2010/main" val="492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745860"/>
            <a:ext cx="12191999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“Now I know that you </a:t>
            </a:r>
            <a:b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8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fear 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God, </a:t>
            </a:r>
            <a:r>
              <a:rPr lang="en-US" sz="87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because you have not withheld </a:t>
            </a: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/>
            </a:r>
            <a:b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</a:br>
            <a:r>
              <a:rPr lang="en-US" sz="87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from </a:t>
            </a:r>
            <a:r>
              <a:rPr lang="en-US" sz="87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me</a:t>
            </a:r>
            <a:r>
              <a:rPr lang="en-US" sz="8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1847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89" y="157163"/>
            <a:ext cx="7712622" cy="6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1331650"/>
            <a:ext cx="12191999" cy="367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To </a:t>
            </a:r>
            <a:r>
              <a:rPr lang="en-US" sz="92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fear God </a:t>
            </a: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means </a:t>
            </a: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9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we </a:t>
            </a:r>
            <a:r>
              <a:rPr lang="en-US" sz="92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</a:rPr>
              <a:t>don’t fear </a:t>
            </a:r>
            <a:r>
              <a:rPr lang="en-US" sz="9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losing something we have</a:t>
            </a:r>
          </a:p>
        </p:txBody>
      </p:sp>
    </p:spTree>
    <p:extLst>
      <p:ext uri="{BB962C8B-B14F-4D97-AF65-F5344CB8AC3E}">
        <p14:creationId xmlns:p14="http://schemas.microsoft.com/office/powerpoint/2010/main" val="3332863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107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83</cp:revision>
  <dcterms:created xsi:type="dcterms:W3CDTF">2017-10-30T14:02:10Z</dcterms:created>
  <dcterms:modified xsi:type="dcterms:W3CDTF">2020-01-12T12:51:37Z</dcterms:modified>
</cp:coreProperties>
</file>