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7" r:id="rId2"/>
    <p:sldId id="300" r:id="rId3"/>
    <p:sldId id="308" r:id="rId4"/>
    <p:sldId id="328" r:id="rId5"/>
    <p:sldId id="309" r:id="rId6"/>
    <p:sldId id="329" r:id="rId7"/>
    <p:sldId id="310" r:id="rId8"/>
    <p:sldId id="354" r:id="rId9"/>
    <p:sldId id="353" r:id="rId10"/>
    <p:sldId id="311" r:id="rId11"/>
    <p:sldId id="355" r:id="rId12"/>
    <p:sldId id="331" r:id="rId13"/>
    <p:sldId id="302" r:id="rId14"/>
    <p:sldId id="326" r:id="rId15"/>
    <p:sldId id="313" r:id="rId16"/>
    <p:sldId id="332" r:id="rId17"/>
    <p:sldId id="320" r:id="rId18"/>
    <p:sldId id="333" r:id="rId19"/>
    <p:sldId id="338" r:id="rId20"/>
    <p:sldId id="341" r:id="rId21"/>
    <p:sldId id="342" r:id="rId22"/>
    <p:sldId id="340" r:id="rId23"/>
    <p:sldId id="339" r:id="rId24"/>
    <p:sldId id="343" r:id="rId25"/>
    <p:sldId id="316" r:id="rId26"/>
    <p:sldId id="325" r:id="rId27"/>
    <p:sldId id="314" r:id="rId28"/>
    <p:sldId id="344" r:id="rId29"/>
    <p:sldId id="345" r:id="rId30"/>
    <p:sldId id="346" r:id="rId31"/>
    <p:sldId id="347" r:id="rId32"/>
    <p:sldId id="321" r:id="rId33"/>
    <p:sldId id="349" r:id="rId34"/>
    <p:sldId id="351" r:id="rId35"/>
    <p:sldId id="350" r:id="rId36"/>
    <p:sldId id="324" r:id="rId37"/>
    <p:sldId id="327" r:id="rId38"/>
    <p:sldId id="352" r:id="rId39"/>
    <p:sldId id="348" r:id="rId40"/>
    <p:sldId id="299" r:id="rId41"/>
  </p:sldIdLst>
  <p:sldSz cx="12192000" cy="6858000"/>
  <p:notesSz cx="6858000" cy="9144000"/>
  <p:embeddedFontLst>
    <p:embeddedFont>
      <p:font typeface="Calibri Light" panose="020F0302020204030204" pitchFamily="34" charset="0"/>
      <p:regular r:id="rId42"/>
      <p:italic r:id="rId43"/>
    </p:embeddedFont>
    <p:embeddedFont>
      <p:font typeface="Calibri" panose="020F050202020403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36526C"/>
    <a:srgbClr val="A7BED3"/>
    <a:srgbClr val="BDD7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97" autoAdjust="0"/>
    <p:restoredTop sz="94660"/>
  </p:normalViewPr>
  <p:slideViewPr>
    <p:cSldViewPr snapToGrid="0">
      <p:cViewPr>
        <p:scale>
          <a:sx n="50" d="100"/>
          <a:sy n="50" d="100"/>
        </p:scale>
        <p:origin x="648" y="59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3C4F4A-EFDC-457F-AE64-DF714BFAB6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5A4B243-6183-494F-BECE-5E76179864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00410EA-482B-442F-A902-F0FCFB3C975A}"/>
              </a:ext>
            </a:extLst>
          </p:cNvPr>
          <p:cNvSpPr>
            <a:spLocks noGrp="1"/>
          </p:cNvSpPr>
          <p:nvPr>
            <p:ph type="dt" sz="half" idx="10"/>
          </p:nvPr>
        </p:nvSpPr>
        <p:spPr/>
        <p:txBody>
          <a:bodyPr/>
          <a:lstStyle/>
          <a:p>
            <a:fld id="{1E53FEFF-D8C2-4B85-9AFC-0FA6B3B44544}" type="datetimeFigureOut">
              <a:rPr lang="en-US" smtClean="0"/>
              <a:t>2/1/2020</a:t>
            </a:fld>
            <a:endParaRPr lang="en-US"/>
          </a:p>
        </p:txBody>
      </p:sp>
      <p:sp>
        <p:nvSpPr>
          <p:cNvPr id="5" name="Footer Placeholder 4">
            <a:extLst>
              <a:ext uri="{FF2B5EF4-FFF2-40B4-BE49-F238E27FC236}">
                <a16:creationId xmlns:a16="http://schemas.microsoft.com/office/drawing/2014/main" xmlns="" id="{8ECD7C58-6877-4637-AB75-2CDF45FCD1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723C73-16BF-4BC3-B401-DE4A786C9F26}"/>
              </a:ext>
            </a:extLst>
          </p:cNvPr>
          <p:cNvSpPr>
            <a:spLocks noGrp="1"/>
          </p:cNvSpPr>
          <p:nvPr>
            <p:ph type="sldNum" sz="quarter" idx="12"/>
          </p:nvPr>
        </p:nvSpPr>
        <p:spPr/>
        <p:txBody>
          <a:bodyPr/>
          <a:lstStyle/>
          <a:p>
            <a:fld id="{3CD848D4-5F75-43A6-A81F-3DFC5E69C77D}" type="slidenum">
              <a:rPr lang="en-US" smtClean="0"/>
              <a:t>‹#›</a:t>
            </a:fld>
            <a:endParaRPr lang="en-US"/>
          </a:p>
        </p:txBody>
      </p:sp>
    </p:spTree>
    <p:extLst>
      <p:ext uri="{BB962C8B-B14F-4D97-AF65-F5344CB8AC3E}">
        <p14:creationId xmlns:p14="http://schemas.microsoft.com/office/powerpoint/2010/main" val="401866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363974-B9A5-4046-B09A-59802D7631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4D58519-305D-45AB-A381-A1E8BDFCF97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6608FB-E814-4932-B483-C572FC90A409}"/>
              </a:ext>
            </a:extLst>
          </p:cNvPr>
          <p:cNvSpPr>
            <a:spLocks noGrp="1"/>
          </p:cNvSpPr>
          <p:nvPr>
            <p:ph type="dt" sz="half" idx="10"/>
          </p:nvPr>
        </p:nvSpPr>
        <p:spPr/>
        <p:txBody>
          <a:bodyPr/>
          <a:lstStyle/>
          <a:p>
            <a:fld id="{1E53FEFF-D8C2-4B85-9AFC-0FA6B3B44544}" type="datetimeFigureOut">
              <a:rPr lang="en-US" smtClean="0"/>
              <a:t>2/1/2020</a:t>
            </a:fld>
            <a:endParaRPr lang="en-US"/>
          </a:p>
        </p:txBody>
      </p:sp>
      <p:sp>
        <p:nvSpPr>
          <p:cNvPr id="5" name="Footer Placeholder 4">
            <a:extLst>
              <a:ext uri="{FF2B5EF4-FFF2-40B4-BE49-F238E27FC236}">
                <a16:creationId xmlns:a16="http://schemas.microsoft.com/office/drawing/2014/main" xmlns="" id="{F10AC2D7-E927-44D0-82C5-0342D14B1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F935C89-66B5-437A-9B2C-13BC16891180}"/>
              </a:ext>
            </a:extLst>
          </p:cNvPr>
          <p:cNvSpPr>
            <a:spLocks noGrp="1"/>
          </p:cNvSpPr>
          <p:nvPr>
            <p:ph type="sldNum" sz="quarter" idx="12"/>
          </p:nvPr>
        </p:nvSpPr>
        <p:spPr/>
        <p:txBody>
          <a:bodyPr/>
          <a:lstStyle/>
          <a:p>
            <a:fld id="{3CD848D4-5F75-43A6-A81F-3DFC5E69C77D}" type="slidenum">
              <a:rPr lang="en-US" smtClean="0"/>
              <a:t>‹#›</a:t>
            </a:fld>
            <a:endParaRPr lang="en-US"/>
          </a:p>
        </p:txBody>
      </p:sp>
    </p:spTree>
    <p:extLst>
      <p:ext uri="{BB962C8B-B14F-4D97-AF65-F5344CB8AC3E}">
        <p14:creationId xmlns:p14="http://schemas.microsoft.com/office/powerpoint/2010/main" val="3362718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3BC1732-E213-4AA8-915A-386ABF36C9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2BEBB9B-FF4E-466F-84E8-278E7F6B21F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70E7C7-D21F-4305-B682-8A51036A2E0A}"/>
              </a:ext>
            </a:extLst>
          </p:cNvPr>
          <p:cNvSpPr>
            <a:spLocks noGrp="1"/>
          </p:cNvSpPr>
          <p:nvPr>
            <p:ph type="dt" sz="half" idx="10"/>
          </p:nvPr>
        </p:nvSpPr>
        <p:spPr/>
        <p:txBody>
          <a:bodyPr/>
          <a:lstStyle/>
          <a:p>
            <a:fld id="{1E53FEFF-D8C2-4B85-9AFC-0FA6B3B44544}" type="datetimeFigureOut">
              <a:rPr lang="en-US" smtClean="0"/>
              <a:t>2/1/2020</a:t>
            </a:fld>
            <a:endParaRPr lang="en-US"/>
          </a:p>
        </p:txBody>
      </p:sp>
      <p:sp>
        <p:nvSpPr>
          <p:cNvPr id="5" name="Footer Placeholder 4">
            <a:extLst>
              <a:ext uri="{FF2B5EF4-FFF2-40B4-BE49-F238E27FC236}">
                <a16:creationId xmlns:a16="http://schemas.microsoft.com/office/drawing/2014/main" xmlns="" id="{4DD757DB-F5A3-4222-A55B-8E7C0E66A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63BB99-E6D4-4E1F-AD70-0EA31847F03A}"/>
              </a:ext>
            </a:extLst>
          </p:cNvPr>
          <p:cNvSpPr>
            <a:spLocks noGrp="1"/>
          </p:cNvSpPr>
          <p:nvPr>
            <p:ph type="sldNum" sz="quarter" idx="12"/>
          </p:nvPr>
        </p:nvSpPr>
        <p:spPr/>
        <p:txBody>
          <a:bodyPr/>
          <a:lstStyle/>
          <a:p>
            <a:fld id="{3CD848D4-5F75-43A6-A81F-3DFC5E69C77D}" type="slidenum">
              <a:rPr lang="en-US" smtClean="0"/>
              <a:t>‹#›</a:t>
            </a:fld>
            <a:endParaRPr lang="en-US"/>
          </a:p>
        </p:txBody>
      </p:sp>
    </p:spTree>
    <p:extLst>
      <p:ext uri="{BB962C8B-B14F-4D97-AF65-F5344CB8AC3E}">
        <p14:creationId xmlns:p14="http://schemas.microsoft.com/office/powerpoint/2010/main" val="2268109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766D20-3D0D-4563-9D53-4CE5440A1B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900573B-53E7-4E30-B682-BE34BE51E9F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466015-A63F-43E8-96A1-9C2939718643}"/>
              </a:ext>
            </a:extLst>
          </p:cNvPr>
          <p:cNvSpPr>
            <a:spLocks noGrp="1"/>
          </p:cNvSpPr>
          <p:nvPr>
            <p:ph type="dt" sz="half" idx="10"/>
          </p:nvPr>
        </p:nvSpPr>
        <p:spPr/>
        <p:txBody>
          <a:bodyPr/>
          <a:lstStyle/>
          <a:p>
            <a:fld id="{1E53FEFF-D8C2-4B85-9AFC-0FA6B3B44544}" type="datetimeFigureOut">
              <a:rPr lang="en-US" smtClean="0"/>
              <a:t>2/1/2020</a:t>
            </a:fld>
            <a:endParaRPr lang="en-US"/>
          </a:p>
        </p:txBody>
      </p:sp>
      <p:sp>
        <p:nvSpPr>
          <p:cNvPr id="5" name="Footer Placeholder 4">
            <a:extLst>
              <a:ext uri="{FF2B5EF4-FFF2-40B4-BE49-F238E27FC236}">
                <a16:creationId xmlns:a16="http://schemas.microsoft.com/office/drawing/2014/main" xmlns="" id="{5A9C71F0-57AE-4AD7-B64E-3ED9EABE12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D36831-CAC8-4B00-9DA5-593BD0B9C599}"/>
              </a:ext>
            </a:extLst>
          </p:cNvPr>
          <p:cNvSpPr>
            <a:spLocks noGrp="1"/>
          </p:cNvSpPr>
          <p:nvPr>
            <p:ph type="sldNum" sz="quarter" idx="12"/>
          </p:nvPr>
        </p:nvSpPr>
        <p:spPr/>
        <p:txBody>
          <a:bodyPr/>
          <a:lstStyle/>
          <a:p>
            <a:fld id="{3CD848D4-5F75-43A6-A81F-3DFC5E69C77D}" type="slidenum">
              <a:rPr lang="en-US" smtClean="0"/>
              <a:t>‹#›</a:t>
            </a:fld>
            <a:endParaRPr lang="en-US"/>
          </a:p>
        </p:txBody>
      </p:sp>
    </p:spTree>
    <p:extLst>
      <p:ext uri="{BB962C8B-B14F-4D97-AF65-F5344CB8AC3E}">
        <p14:creationId xmlns:p14="http://schemas.microsoft.com/office/powerpoint/2010/main" val="3821480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DAFE67-6740-406A-AEDC-D556379ECF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C96DCAC-9433-4B9C-890D-86830CA9F1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6B0A4C30-D1A7-4978-BF4B-94EA26A71D4E}"/>
              </a:ext>
            </a:extLst>
          </p:cNvPr>
          <p:cNvSpPr>
            <a:spLocks noGrp="1"/>
          </p:cNvSpPr>
          <p:nvPr>
            <p:ph type="dt" sz="half" idx="10"/>
          </p:nvPr>
        </p:nvSpPr>
        <p:spPr/>
        <p:txBody>
          <a:bodyPr/>
          <a:lstStyle/>
          <a:p>
            <a:fld id="{1E53FEFF-D8C2-4B85-9AFC-0FA6B3B44544}" type="datetimeFigureOut">
              <a:rPr lang="en-US" smtClean="0"/>
              <a:t>2/1/2020</a:t>
            </a:fld>
            <a:endParaRPr lang="en-US"/>
          </a:p>
        </p:txBody>
      </p:sp>
      <p:sp>
        <p:nvSpPr>
          <p:cNvPr id="5" name="Footer Placeholder 4">
            <a:extLst>
              <a:ext uri="{FF2B5EF4-FFF2-40B4-BE49-F238E27FC236}">
                <a16:creationId xmlns:a16="http://schemas.microsoft.com/office/drawing/2014/main" xmlns="" id="{0686D726-FFE3-436E-81BA-CD325816E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CBF921-AB48-43E3-B939-894F2E3A21A7}"/>
              </a:ext>
            </a:extLst>
          </p:cNvPr>
          <p:cNvSpPr>
            <a:spLocks noGrp="1"/>
          </p:cNvSpPr>
          <p:nvPr>
            <p:ph type="sldNum" sz="quarter" idx="12"/>
          </p:nvPr>
        </p:nvSpPr>
        <p:spPr/>
        <p:txBody>
          <a:bodyPr/>
          <a:lstStyle/>
          <a:p>
            <a:fld id="{3CD848D4-5F75-43A6-A81F-3DFC5E69C77D}" type="slidenum">
              <a:rPr lang="en-US" smtClean="0"/>
              <a:t>‹#›</a:t>
            </a:fld>
            <a:endParaRPr lang="en-US"/>
          </a:p>
        </p:txBody>
      </p:sp>
    </p:spTree>
    <p:extLst>
      <p:ext uri="{BB962C8B-B14F-4D97-AF65-F5344CB8AC3E}">
        <p14:creationId xmlns:p14="http://schemas.microsoft.com/office/powerpoint/2010/main" val="2533807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0978A0-370C-4540-80FC-F260F832CE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EAAEB36-03DA-4B8C-9F76-678BD04E7DA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D50E416-EE55-4D05-9AC4-264503A083E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B9E804E-109C-40B0-B64E-C1B2023202EA}"/>
              </a:ext>
            </a:extLst>
          </p:cNvPr>
          <p:cNvSpPr>
            <a:spLocks noGrp="1"/>
          </p:cNvSpPr>
          <p:nvPr>
            <p:ph type="dt" sz="half" idx="10"/>
          </p:nvPr>
        </p:nvSpPr>
        <p:spPr/>
        <p:txBody>
          <a:bodyPr/>
          <a:lstStyle/>
          <a:p>
            <a:fld id="{1E53FEFF-D8C2-4B85-9AFC-0FA6B3B44544}" type="datetimeFigureOut">
              <a:rPr lang="en-US" smtClean="0"/>
              <a:t>2/1/2020</a:t>
            </a:fld>
            <a:endParaRPr lang="en-US"/>
          </a:p>
        </p:txBody>
      </p:sp>
      <p:sp>
        <p:nvSpPr>
          <p:cNvPr id="6" name="Footer Placeholder 5">
            <a:extLst>
              <a:ext uri="{FF2B5EF4-FFF2-40B4-BE49-F238E27FC236}">
                <a16:creationId xmlns:a16="http://schemas.microsoft.com/office/drawing/2014/main" xmlns="" id="{DEF6F3B8-8712-4762-A1EF-C6B110BF8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18C9486-F907-4727-B069-2F5B55ECB520}"/>
              </a:ext>
            </a:extLst>
          </p:cNvPr>
          <p:cNvSpPr>
            <a:spLocks noGrp="1"/>
          </p:cNvSpPr>
          <p:nvPr>
            <p:ph type="sldNum" sz="quarter" idx="12"/>
          </p:nvPr>
        </p:nvSpPr>
        <p:spPr/>
        <p:txBody>
          <a:bodyPr/>
          <a:lstStyle/>
          <a:p>
            <a:fld id="{3CD848D4-5F75-43A6-A81F-3DFC5E69C77D}" type="slidenum">
              <a:rPr lang="en-US" smtClean="0"/>
              <a:t>‹#›</a:t>
            </a:fld>
            <a:endParaRPr lang="en-US"/>
          </a:p>
        </p:txBody>
      </p:sp>
    </p:spTree>
    <p:extLst>
      <p:ext uri="{BB962C8B-B14F-4D97-AF65-F5344CB8AC3E}">
        <p14:creationId xmlns:p14="http://schemas.microsoft.com/office/powerpoint/2010/main" val="838464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B8D889-9E8F-4AD0-AFE6-40D9C31CD7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FE70E2D-848B-4017-8D10-9B09604DC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63092FE-F931-491C-BD48-8E8C563A56E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09D8607-F1A3-42FB-9347-37B5D6328B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0148B6B-5165-44BE-9ADE-E349DC984A1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DD495D3-9280-40C9-AAD8-F03B22A1D9DE}"/>
              </a:ext>
            </a:extLst>
          </p:cNvPr>
          <p:cNvSpPr>
            <a:spLocks noGrp="1"/>
          </p:cNvSpPr>
          <p:nvPr>
            <p:ph type="dt" sz="half" idx="10"/>
          </p:nvPr>
        </p:nvSpPr>
        <p:spPr/>
        <p:txBody>
          <a:bodyPr/>
          <a:lstStyle/>
          <a:p>
            <a:fld id="{1E53FEFF-D8C2-4B85-9AFC-0FA6B3B44544}" type="datetimeFigureOut">
              <a:rPr lang="en-US" smtClean="0"/>
              <a:t>2/1/2020</a:t>
            </a:fld>
            <a:endParaRPr lang="en-US"/>
          </a:p>
        </p:txBody>
      </p:sp>
      <p:sp>
        <p:nvSpPr>
          <p:cNvPr id="8" name="Footer Placeholder 7">
            <a:extLst>
              <a:ext uri="{FF2B5EF4-FFF2-40B4-BE49-F238E27FC236}">
                <a16:creationId xmlns:a16="http://schemas.microsoft.com/office/drawing/2014/main" xmlns="" id="{5D1CC6E4-BA13-4B20-9A9F-5BB7BF92CA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9F530C5-6797-4A86-BB30-ADFCE190FCA2}"/>
              </a:ext>
            </a:extLst>
          </p:cNvPr>
          <p:cNvSpPr>
            <a:spLocks noGrp="1"/>
          </p:cNvSpPr>
          <p:nvPr>
            <p:ph type="sldNum" sz="quarter" idx="12"/>
          </p:nvPr>
        </p:nvSpPr>
        <p:spPr/>
        <p:txBody>
          <a:bodyPr/>
          <a:lstStyle/>
          <a:p>
            <a:fld id="{3CD848D4-5F75-43A6-A81F-3DFC5E69C77D}" type="slidenum">
              <a:rPr lang="en-US" smtClean="0"/>
              <a:t>‹#›</a:t>
            </a:fld>
            <a:endParaRPr lang="en-US"/>
          </a:p>
        </p:txBody>
      </p:sp>
    </p:spTree>
    <p:extLst>
      <p:ext uri="{BB962C8B-B14F-4D97-AF65-F5344CB8AC3E}">
        <p14:creationId xmlns:p14="http://schemas.microsoft.com/office/powerpoint/2010/main" val="429328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6D9F9F-D7AC-48A4-BA39-BB2B11FC5F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255D222-E019-4C0D-A52B-37AEA78CAFCD}"/>
              </a:ext>
            </a:extLst>
          </p:cNvPr>
          <p:cNvSpPr>
            <a:spLocks noGrp="1"/>
          </p:cNvSpPr>
          <p:nvPr>
            <p:ph type="dt" sz="half" idx="10"/>
          </p:nvPr>
        </p:nvSpPr>
        <p:spPr/>
        <p:txBody>
          <a:bodyPr/>
          <a:lstStyle/>
          <a:p>
            <a:fld id="{1E53FEFF-D8C2-4B85-9AFC-0FA6B3B44544}" type="datetimeFigureOut">
              <a:rPr lang="en-US" smtClean="0"/>
              <a:t>2/1/2020</a:t>
            </a:fld>
            <a:endParaRPr lang="en-US"/>
          </a:p>
        </p:txBody>
      </p:sp>
      <p:sp>
        <p:nvSpPr>
          <p:cNvPr id="4" name="Footer Placeholder 3">
            <a:extLst>
              <a:ext uri="{FF2B5EF4-FFF2-40B4-BE49-F238E27FC236}">
                <a16:creationId xmlns:a16="http://schemas.microsoft.com/office/drawing/2014/main" xmlns="" id="{785B148A-CC1B-4B3A-A48D-11A197CD6C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F971149C-9DDF-43DD-A5F4-8BBC4A6F6FF1}"/>
              </a:ext>
            </a:extLst>
          </p:cNvPr>
          <p:cNvSpPr>
            <a:spLocks noGrp="1"/>
          </p:cNvSpPr>
          <p:nvPr>
            <p:ph type="sldNum" sz="quarter" idx="12"/>
          </p:nvPr>
        </p:nvSpPr>
        <p:spPr/>
        <p:txBody>
          <a:bodyPr/>
          <a:lstStyle/>
          <a:p>
            <a:fld id="{3CD848D4-5F75-43A6-A81F-3DFC5E69C77D}" type="slidenum">
              <a:rPr lang="en-US" smtClean="0"/>
              <a:t>‹#›</a:t>
            </a:fld>
            <a:endParaRPr lang="en-US"/>
          </a:p>
        </p:txBody>
      </p:sp>
    </p:spTree>
    <p:extLst>
      <p:ext uri="{BB962C8B-B14F-4D97-AF65-F5344CB8AC3E}">
        <p14:creationId xmlns:p14="http://schemas.microsoft.com/office/powerpoint/2010/main" val="3318631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97EB64D-AC3F-4345-BA5C-A6A29C301C01}"/>
              </a:ext>
            </a:extLst>
          </p:cNvPr>
          <p:cNvSpPr>
            <a:spLocks noGrp="1"/>
          </p:cNvSpPr>
          <p:nvPr>
            <p:ph type="dt" sz="half" idx="10"/>
          </p:nvPr>
        </p:nvSpPr>
        <p:spPr/>
        <p:txBody>
          <a:bodyPr/>
          <a:lstStyle/>
          <a:p>
            <a:fld id="{1E53FEFF-D8C2-4B85-9AFC-0FA6B3B44544}" type="datetimeFigureOut">
              <a:rPr lang="en-US" smtClean="0"/>
              <a:t>2/1/2020</a:t>
            </a:fld>
            <a:endParaRPr lang="en-US"/>
          </a:p>
        </p:txBody>
      </p:sp>
      <p:sp>
        <p:nvSpPr>
          <p:cNvPr id="3" name="Footer Placeholder 2">
            <a:extLst>
              <a:ext uri="{FF2B5EF4-FFF2-40B4-BE49-F238E27FC236}">
                <a16:creationId xmlns:a16="http://schemas.microsoft.com/office/drawing/2014/main" xmlns="" id="{AC8EFF1A-4235-4689-8EFB-596EE8437D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C510FD5-0A90-43BF-BF29-20B396B142B0}"/>
              </a:ext>
            </a:extLst>
          </p:cNvPr>
          <p:cNvSpPr>
            <a:spLocks noGrp="1"/>
          </p:cNvSpPr>
          <p:nvPr>
            <p:ph type="sldNum" sz="quarter" idx="12"/>
          </p:nvPr>
        </p:nvSpPr>
        <p:spPr/>
        <p:txBody>
          <a:bodyPr/>
          <a:lstStyle/>
          <a:p>
            <a:fld id="{3CD848D4-5F75-43A6-A81F-3DFC5E69C77D}" type="slidenum">
              <a:rPr lang="en-US" smtClean="0"/>
              <a:t>‹#›</a:t>
            </a:fld>
            <a:endParaRPr lang="en-US"/>
          </a:p>
        </p:txBody>
      </p:sp>
    </p:spTree>
    <p:extLst>
      <p:ext uri="{BB962C8B-B14F-4D97-AF65-F5344CB8AC3E}">
        <p14:creationId xmlns:p14="http://schemas.microsoft.com/office/powerpoint/2010/main" val="800343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2C9DFE-E3F1-46C2-AF39-BE15D12749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876A887-CD6B-4AA0-9E71-D5DBA58F4E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F3D211C-16E4-4ED1-A75E-0428CC0E4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F4BB5C0-6A18-4852-BEC5-04504F332BDC}"/>
              </a:ext>
            </a:extLst>
          </p:cNvPr>
          <p:cNvSpPr>
            <a:spLocks noGrp="1"/>
          </p:cNvSpPr>
          <p:nvPr>
            <p:ph type="dt" sz="half" idx="10"/>
          </p:nvPr>
        </p:nvSpPr>
        <p:spPr/>
        <p:txBody>
          <a:bodyPr/>
          <a:lstStyle/>
          <a:p>
            <a:fld id="{1E53FEFF-D8C2-4B85-9AFC-0FA6B3B44544}" type="datetimeFigureOut">
              <a:rPr lang="en-US" smtClean="0"/>
              <a:t>2/1/2020</a:t>
            </a:fld>
            <a:endParaRPr lang="en-US"/>
          </a:p>
        </p:txBody>
      </p:sp>
      <p:sp>
        <p:nvSpPr>
          <p:cNvPr id="6" name="Footer Placeholder 5">
            <a:extLst>
              <a:ext uri="{FF2B5EF4-FFF2-40B4-BE49-F238E27FC236}">
                <a16:creationId xmlns:a16="http://schemas.microsoft.com/office/drawing/2014/main" xmlns="" id="{3A604EDF-A1E6-4754-8EFA-B496AEA3E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3AEDE03-46A3-49FB-B132-4FA4FC738FEE}"/>
              </a:ext>
            </a:extLst>
          </p:cNvPr>
          <p:cNvSpPr>
            <a:spLocks noGrp="1"/>
          </p:cNvSpPr>
          <p:nvPr>
            <p:ph type="sldNum" sz="quarter" idx="12"/>
          </p:nvPr>
        </p:nvSpPr>
        <p:spPr/>
        <p:txBody>
          <a:bodyPr/>
          <a:lstStyle/>
          <a:p>
            <a:fld id="{3CD848D4-5F75-43A6-A81F-3DFC5E69C77D}" type="slidenum">
              <a:rPr lang="en-US" smtClean="0"/>
              <a:t>‹#›</a:t>
            </a:fld>
            <a:endParaRPr lang="en-US"/>
          </a:p>
        </p:txBody>
      </p:sp>
    </p:spTree>
    <p:extLst>
      <p:ext uri="{BB962C8B-B14F-4D97-AF65-F5344CB8AC3E}">
        <p14:creationId xmlns:p14="http://schemas.microsoft.com/office/powerpoint/2010/main" val="2793724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34671F-BF0C-4C3D-898F-332AF22BD9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A2FAF5D-6D95-416C-A261-1E6AFE2D99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CCAE3E9-6988-478C-ACF7-1CE047ED6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6CD85AB-F57A-4CB8-AF5F-752EB7F11AA0}"/>
              </a:ext>
            </a:extLst>
          </p:cNvPr>
          <p:cNvSpPr>
            <a:spLocks noGrp="1"/>
          </p:cNvSpPr>
          <p:nvPr>
            <p:ph type="dt" sz="half" idx="10"/>
          </p:nvPr>
        </p:nvSpPr>
        <p:spPr/>
        <p:txBody>
          <a:bodyPr/>
          <a:lstStyle/>
          <a:p>
            <a:fld id="{1E53FEFF-D8C2-4B85-9AFC-0FA6B3B44544}" type="datetimeFigureOut">
              <a:rPr lang="en-US" smtClean="0"/>
              <a:t>2/1/2020</a:t>
            </a:fld>
            <a:endParaRPr lang="en-US"/>
          </a:p>
        </p:txBody>
      </p:sp>
      <p:sp>
        <p:nvSpPr>
          <p:cNvPr id="6" name="Footer Placeholder 5">
            <a:extLst>
              <a:ext uri="{FF2B5EF4-FFF2-40B4-BE49-F238E27FC236}">
                <a16:creationId xmlns:a16="http://schemas.microsoft.com/office/drawing/2014/main" xmlns="" id="{A708A4C2-6182-44C8-98C2-C3A65FBA2C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C6B3B78-5BAF-42DE-9B0A-A7DA85A38A64}"/>
              </a:ext>
            </a:extLst>
          </p:cNvPr>
          <p:cNvSpPr>
            <a:spLocks noGrp="1"/>
          </p:cNvSpPr>
          <p:nvPr>
            <p:ph type="sldNum" sz="quarter" idx="12"/>
          </p:nvPr>
        </p:nvSpPr>
        <p:spPr/>
        <p:txBody>
          <a:bodyPr/>
          <a:lstStyle/>
          <a:p>
            <a:fld id="{3CD848D4-5F75-43A6-A81F-3DFC5E69C77D}" type="slidenum">
              <a:rPr lang="en-US" smtClean="0"/>
              <a:t>‹#›</a:t>
            </a:fld>
            <a:endParaRPr lang="en-US"/>
          </a:p>
        </p:txBody>
      </p:sp>
    </p:spTree>
    <p:extLst>
      <p:ext uri="{BB962C8B-B14F-4D97-AF65-F5344CB8AC3E}">
        <p14:creationId xmlns:p14="http://schemas.microsoft.com/office/powerpoint/2010/main" val="1820113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7BD4C0F-283A-49AC-A80C-551609A5AE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18C1C59-24F5-48E2-AF76-5E332DD9A9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8AD015-A885-4B19-BD06-7409AFC8EF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3FEFF-D8C2-4B85-9AFC-0FA6B3B44544}" type="datetimeFigureOut">
              <a:rPr lang="en-US" smtClean="0"/>
              <a:t>2/1/2020</a:t>
            </a:fld>
            <a:endParaRPr lang="en-US"/>
          </a:p>
        </p:txBody>
      </p:sp>
      <p:sp>
        <p:nvSpPr>
          <p:cNvPr id="5" name="Footer Placeholder 4">
            <a:extLst>
              <a:ext uri="{FF2B5EF4-FFF2-40B4-BE49-F238E27FC236}">
                <a16:creationId xmlns:a16="http://schemas.microsoft.com/office/drawing/2014/main" xmlns="" id="{AE09DB0A-4CB1-4756-BEB1-B9F81CD9A4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0B56252-5066-4448-910B-A3FA960D15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848D4-5F75-43A6-A81F-3DFC5E69C77D}" type="slidenum">
              <a:rPr lang="en-US" smtClean="0"/>
              <a:t>‹#›</a:t>
            </a:fld>
            <a:endParaRPr lang="en-US"/>
          </a:p>
        </p:txBody>
      </p:sp>
    </p:spTree>
    <p:extLst>
      <p:ext uri="{BB962C8B-B14F-4D97-AF65-F5344CB8AC3E}">
        <p14:creationId xmlns:p14="http://schemas.microsoft.com/office/powerpoint/2010/main" val="238167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214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9600" dirty="0" smtClean="0">
                <a:solidFill>
                  <a:schemeClr val="bg1"/>
                </a:solidFill>
                <a:latin typeface="+mn-lt"/>
                <a:ea typeface="+mn-ea"/>
                <a:cs typeface="+mn-cs"/>
              </a:rPr>
              <a:t> </a:t>
            </a:r>
            <a:endParaRPr lang="en-US" sz="9600" dirty="0">
              <a:solidFill>
                <a:schemeClr val="bg1"/>
              </a:solidFill>
              <a:latin typeface="+mn-lt"/>
              <a:ea typeface="+mn-ea"/>
              <a:cs typeface="+mn-cs"/>
            </a:endParaRPr>
          </a:p>
        </p:txBody>
      </p:sp>
      <p:sp>
        <p:nvSpPr>
          <p:cNvPr id="4" name="Content Placeholder 4"/>
          <p:cNvSpPr>
            <a:spLocks noGrp="1"/>
          </p:cNvSpPr>
          <p:nvPr>
            <p:ph idx="1"/>
          </p:nvPr>
        </p:nvSpPr>
        <p:spPr>
          <a:xfrm>
            <a:off x="1002405" y="2855935"/>
            <a:ext cx="10187189" cy="2527434"/>
          </a:xfrm>
        </p:spPr>
        <p:txBody>
          <a:bodyPr>
            <a:normAutofit/>
          </a:bodyPr>
          <a:lstStyle/>
          <a:p>
            <a:pPr marL="0" indent="0" algn="ctr">
              <a:buNone/>
            </a:pPr>
            <a:r>
              <a:rPr lang="en-US" sz="5400" b="1" dirty="0" smtClean="0">
                <a:solidFill>
                  <a:schemeClr val="bg1"/>
                </a:solidFill>
                <a:effectLst>
                  <a:glow>
                    <a:srgbClr val="8AF7FF"/>
                  </a:glow>
                  <a:outerShdw blurRad="38100" dist="38100" dir="2700000" algn="tl">
                    <a:schemeClr val="tx1"/>
                  </a:outerShdw>
                </a:effectLst>
              </a:rPr>
              <a:t> </a:t>
            </a:r>
            <a:endParaRPr lang="en-US" sz="5400" b="1" dirty="0">
              <a:solidFill>
                <a:schemeClr val="bg1"/>
              </a:solidFill>
              <a:effectLst>
                <a:glow>
                  <a:srgbClr val="8AF7FF"/>
                </a:glow>
                <a:outerShdw blurRad="38100" dist="38100" dir="2700000" algn="tl">
                  <a:schemeClr val="tx1"/>
                </a:outerShdw>
              </a:effectLst>
            </a:endParaRPr>
          </a:p>
        </p:txBody>
      </p:sp>
    </p:spTree>
    <p:extLst>
      <p:ext uri="{BB962C8B-B14F-4D97-AF65-F5344CB8AC3E}">
        <p14:creationId xmlns:p14="http://schemas.microsoft.com/office/powerpoint/2010/main" val="30073960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9600" dirty="0">
                <a:solidFill>
                  <a:schemeClr val="bg1"/>
                </a:solidFill>
                <a:latin typeface="+mn-lt"/>
                <a:ea typeface="+mn-ea"/>
                <a:cs typeface="+mn-cs"/>
              </a:rPr>
              <a:t>Why Missions?</a:t>
            </a:r>
            <a:endParaRPr lang="en-US" sz="9600" dirty="0">
              <a:solidFill>
                <a:schemeClr val="bg1"/>
              </a:solidFill>
              <a:latin typeface="+mn-lt"/>
              <a:ea typeface="+mn-ea"/>
              <a:cs typeface="+mn-cs"/>
            </a:endParaRPr>
          </a:p>
        </p:txBody>
      </p:sp>
      <p:sp>
        <p:nvSpPr>
          <p:cNvPr id="4" name="Content Placeholder 4"/>
          <p:cNvSpPr>
            <a:spLocks noGrp="1"/>
          </p:cNvSpPr>
          <p:nvPr>
            <p:ph idx="1"/>
          </p:nvPr>
        </p:nvSpPr>
        <p:spPr>
          <a:xfrm>
            <a:off x="1002405" y="2855935"/>
            <a:ext cx="10187189" cy="2527434"/>
          </a:xfrm>
        </p:spPr>
        <p:txBody>
          <a:bodyPr>
            <a:normAutofit/>
          </a:bodyPr>
          <a:lstStyle/>
          <a:p>
            <a:pPr marL="0" indent="0" algn="ctr">
              <a:buNone/>
            </a:pPr>
            <a:r>
              <a:rPr lang="en-US" sz="5400" b="1" dirty="0" smtClean="0">
                <a:solidFill>
                  <a:schemeClr val="bg1"/>
                </a:solidFill>
                <a:effectLst>
                  <a:glow>
                    <a:srgbClr val="8AF7FF"/>
                  </a:glow>
                  <a:outerShdw blurRad="38100" dist="38100" dir="2700000" algn="tl">
                    <a:schemeClr val="tx1"/>
                  </a:outerShdw>
                </a:effectLst>
              </a:rPr>
              <a:t> </a:t>
            </a:r>
            <a:endParaRPr lang="en-US" sz="5400" b="1" dirty="0">
              <a:solidFill>
                <a:schemeClr val="bg1"/>
              </a:solidFill>
              <a:effectLst>
                <a:glow>
                  <a:srgbClr val="8AF7FF"/>
                </a:glow>
                <a:outerShdw blurRad="38100" dist="38100" dir="2700000" algn="tl">
                  <a:schemeClr val="tx1"/>
                </a:outerShdw>
              </a:effectLst>
            </a:endParaRPr>
          </a:p>
        </p:txBody>
      </p:sp>
    </p:spTree>
    <p:extLst>
      <p:ext uri="{BB962C8B-B14F-4D97-AF65-F5344CB8AC3E}">
        <p14:creationId xmlns:p14="http://schemas.microsoft.com/office/powerpoint/2010/main" val="61273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9600" dirty="0">
                <a:solidFill>
                  <a:schemeClr val="bg1"/>
                </a:solidFill>
                <a:latin typeface="+mn-lt"/>
                <a:ea typeface="+mn-ea"/>
                <a:cs typeface="+mn-cs"/>
              </a:rPr>
              <a:t>Why Missions?</a:t>
            </a:r>
            <a:endParaRPr lang="en-US" sz="9600" dirty="0">
              <a:solidFill>
                <a:schemeClr val="bg1"/>
              </a:solidFill>
              <a:latin typeface="+mn-lt"/>
              <a:ea typeface="+mn-ea"/>
              <a:cs typeface="+mn-cs"/>
            </a:endParaRPr>
          </a:p>
        </p:txBody>
      </p:sp>
      <p:sp>
        <p:nvSpPr>
          <p:cNvPr id="4" name="Content Placeholder 4"/>
          <p:cNvSpPr>
            <a:spLocks noGrp="1"/>
          </p:cNvSpPr>
          <p:nvPr>
            <p:ph idx="1"/>
          </p:nvPr>
        </p:nvSpPr>
        <p:spPr>
          <a:xfrm>
            <a:off x="1002405" y="2855935"/>
            <a:ext cx="10187189" cy="2527434"/>
          </a:xfrm>
        </p:spPr>
        <p:txBody>
          <a:bodyPr>
            <a:normAutofit fontScale="85000" lnSpcReduction="20000"/>
          </a:bodyPr>
          <a:lstStyle/>
          <a:p>
            <a:pPr marL="0" indent="0" algn="ctr">
              <a:buNone/>
            </a:pPr>
            <a:r>
              <a:rPr lang="en-US" sz="9500" dirty="0">
                <a:solidFill>
                  <a:schemeClr val="bg1"/>
                </a:solidFill>
              </a:rPr>
              <a:t>“Missions exist because worship doesn’t</a:t>
            </a:r>
            <a:r>
              <a:rPr lang="en-US" sz="9500" dirty="0" smtClean="0">
                <a:solidFill>
                  <a:schemeClr val="bg1"/>
                </a:solidFill>
              </a:rPr>
              <a:t>.”</a:t>
            </a:r>
          </a:p>
          <a:p>
            <a:pPr marL="0" indent="0" algn="r">
              <a:lnSpc>
                <a:spcPct val="85000"/>
              </a:lnSpc>
              <a:buNone/>
            </a:pPr>
            <a:r>
              <a:rPr lang="en-US" sz="5400" dirty="0">
                <a:solidFill>
                  <a:schemeClr val="bg1"/>
                </a:solidFill>
              </a:rPr>
              <a:t>John Piper</a:t>
            </a:r>
            <a:endParaRPr lang="en-US" sz="5400" b="1" dirty="0">
              <a:solidFill>
                <a:schemeClr val="bg1"/>
              </a:solidFill>
              <a:effectLst>
                <a:glow>
                  <a:srgbClr val="8AF7FF"/>
                </a:glow>
                <a:outerShdw blurRad="38100" dist="38100" dir="2700000" algn="tl">
                  <a:schemeClr val="tx1"/>
                </a:outerShdw>
              </a:effectLst>
            </a:endParaRPr>
          </a:p>
        </p:txBody>
      </p:sp>
    </p:spTree>
    <p:extLst>
      <p:ext uri="{BB962C8B-B14F-4D97-AF65-F5344CB8AC3E}">
        <p14:creationId xmlns:p14="http://schemas.microsoft.com/office/powerpoint/2010/main" val="19841752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D811C4B9-2F36-4A30-B583-870FF9351051}"/>
              </a:ext>
            </a:extLst>
          </p:cNvPr>
          <p:cNvSpPr txBox="1"/>
          <p:nvPr/>
        </p:nvSpPr>
        <p:spPr>
          <a:xfrm>
            <a:off x="360609" y="1146219"/>
            <a:ext cx="11487955" cy="4801314"/>
          </a:xfrm>
          <a:prstGeom prst="rect">
            <a:avLst/>
          </a:prstGeom>
          <a:noFill/>
        </p:spPr>
        <p:txBody>
          <a:bodyPr wrap="square" rtlCol="0">
            <a:spAutoFit/>
          </a:bodyPr>
          <a:lstStyle/>
          <a:p>
            <a:pPr algn="ctr">
              <a:lnSpc>
                <a:spcPct val="85000"/>
              </a:lnSpc>
            </a:pPr>
            <a:r>
              <a:rPr lang="en-US" sz="6000" dirty="0">
                <a:solidFill>
                  <a:schemeClr val="bg1"/>
                </a:solidFill>
              </a:rPr>
              <a:t>“All of history is moving towards one great goal, the white hot worship of God and his Son among all the peoples of the earth. Missions is not that goal. It is the means</a:t>
            </a:r>
            <a:r>
              <a:rPr lang="en-US" sz="6000" dirty="0" smtClean="0">
                <a:solidFill>
                  <a:schemeClr val="bg1"/>
                </a:solidFill>
              </a:rPr>
              <a:t>.”</a:t>
            </a:r>
          </a:p>
          <a:p>
            <a:pPr algn="r">
              <a:lnSpc>
                <a:spcPct val="85000"/>
              </a:lnSpc>
            </a:pPr>
            <a:r>
              <a:rPr lang="en-US" sz="6000" dirty="0">
                <a:solidFill>
                  <a:schemeClr val="bg1"/>
                </a:solidFill>
              </a:rPr>
              <a:t>John Piper</a:t>
            </a:r>
            <a:endParaRPr lang="en-US" sz="6000" b="1" dirty="0">
              <a:solidFill>
                <a:schemeClr val="bg1"/>
              </a:solidFill>
              <a:effectLst>
                <a:glow>
                  <a:srgbClr val="8AF7FF"/>
                </a:glow>
                <a:outerShdw blurRad="38100" dist="38100" dir="2700000" algn="tl">
                  <a:schemeClr val="tx1"/>
                </a:outerShdw>
              </a:effectLst>
            </a:endParaRPr>
          </a:p>
        </p:txBody>
      </p:sp>
    </p:spTree>
    <p:extLst>
      <p:ext uri="{BB962C8B-B14F-4D97-AF65-F5344CB8AC3E}">
        <p14:creationId xmlns:p14="http://schemas.microsoft.com/office/powerpoint/2010/main" val="1246476290"/>
      </p:ext>
    </p:extLst>
  </p:cSld>
  <p:clrMapOvr>
    <a:masterClrMapping/>
  </p:clrMapOvr>
  <p:transition spd="slow">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784"/>
            <a:ext cx="12192000" cy="691978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838200" y="198438"/>
            <a:ext cx="10515600" cy="1325563"/>
          </a:xfrm>
        </p:spPr>
        <p:txBody>
          <a:bodyPr>
            <a:normAutofit/>
          </a:bodyPr>
          <a:lstStyle/>
          <a:p>
            <a:pPr algn="ctr"/>
            <a:r>
              <a:rPr lang="en-US" sz="6000" b="1" dirty="0"/>
              <a:t>Great Commission &amp; Ascension</a:t>
            </a:r>
            <a:endParaRPr lang="en-US" sz="6000" b="1" dirty="0">
              <a:solidFill>
                <a:schemeClr val="bg1"/>
              </a:solidFill>
            </a:endParaRPr>
          </a:p>
        </p:txBody>
      </p:sp>
      <p:sp>
        <p:nvSpPr>
          <p:cNvPr id="7" name="Content Placeholder 2"/>
          <p:cNvSpPr>
            <a:spLocks noGrp="1"/>
          </p:cNvSpPr>
          <p:nvPr>
            <p:ph idx="1"/>
          </p:nvPr>
        </p:nvSpPr>
        <p:spPr>
          <a:xfrm>
            <a:off x="838200" y="1524001"/>
            <a:ext cx="10515599" cy="4652962"/>
          </a:xfrm>
        </p:spPr>
        <p:txBody>
          <a:bodyPr>
            <a:normAutofit/>
          </a:bodyPr>
          <a:lstStyle/>
          <a:p>
            <a:pPr marL="0" indent="0" algn="ctr">
              <a:buNone/>
            </a:pPr>
            <a:r>
              <a:rPr lang="en-US" sz="4400" b="1" dirty="0" smtClean="0">
                <a:solidFill>
                  <a:schemeClr val="bg1"/>
                </a:solidFill>
              </a:rPr>
              <a:t> </a:t>
            </a:r>
            <a:endParaRPr lang="en-US" sz="4400" b="1" dirty="0">
              <a:solidFill>
                <a:schemeClr val="bg1"/>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019" y="5869031"/>
            <a:ext cx="3554361" cy="723118"/>
          </a:xfrm>
          <a:prstGeom prst="rect">
            <a:avLst/>
          </a:prstGeom>
        </p:spPr>
      </p:pic>
    </p:spTree>
    <p:extLst>
      <p:ext uri="{BB962C8B-B14F-4D97-AF65-F5344CB8AC3E}">
        <p14:creationId xmlns:p14="http://schemas.microsoft.com/office/powerpoint/2010/main" val="34453441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schemeClr val="bg1"/>
                </a:solidFill>
              </a:rPr>
              <a:t>Great Commission </a:t>
            </a:r>
            <a:r>
              <a:rPr lang="en-US" sz="2400" dirty="0">
                <a:solidFill>
                  <a:schemeClr val="bg1"/>
                </a:solidFill>
              </a:rPr>
              <a:t>(</a:t>
            </a:r>
            <a:r>
              <a:rPr lang="en-US" sz="2400" dirty="0" smtClean="0">
                <a:solidFill>
                  <a:schemeClr val="bg1"/>
                </a:solidFill>
              </a:rPr>
              <a:t>Matthew 28:18-20) </a:t>
            </a:r>
            <a:endParaRPr lang="en-US" sz="2400" dirty="0">
              <a:solidFill>
                <a:schemeClr val="bg1"/>
              </a:solidFill>
            </a:endParaRPr>
          </a:p>
        </p:txBody>
      </p:sp>
      <p:sp>
        <p:nvSpPr>
          <p:cNvPr id="3" name="Content Placeholder 2"/>
          <p:cNvSpPr>
            <a:spLocks noGrp="1"/>
          </p:cNvSpPr>
          <p:nvPr>
            <p:ph idx="1"/>
          </p:nvPr>
        </p:nvSpPr>
        <p:spPr/>
        <p:txBody>
          <a:bodyPr>
            <a:normAutofit/>
          </a:bodyPr>
          <a:lstStyle/>
          <a:p>
            <a:pPr marL="457200" lvl="1" indent="0">
              <a:buNone/>
            </a:pPr>
            <a:r>
              <a:rPr lang="en-US" sz="1800" b="1" baseline="30000" dirty="0" smtClean="0">
                <a:solidFill>
                  <a:schemeClr val="bg1"/>
                </a:solidFill>
              </a:rPr>
              <a:t> </a:t>
            </a:r>
            <a:endParaRPr lang="en-US" dirty="0"/>
          </a:p>
        </p:txBody>
      </p:sp>
    </p:spTree>
    <p:extLst>
      <p:ext uri="{BB962C8B-B14F-4D97-AF65-F5344CB8AC3E}">
        <p14:creationId xmlns:p14="http://schemas.microsoft.com/office/powerpoint/2010/main" val="3734440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schemeClr val="bg1"/>
                </a:solidFill>
              </a:rPr>
              <a:t>Great Commission </a:t>
            </a:r>
            <a:r>
              <a:rPr lang="en-US" sz="2400" dirty="0">
                <a:solidFill>
                  <a:schemeClr val="bg1"/>
                </a:solidFill>
              </a:rPr>
              <a:t>(</a:t>
            </a:r>
            <a:r>
              <a:rPr lang="en-US" sz="2400" dirty="0" smtClean="0">
                <a:solidFill>
                  <a:schemeClr val="bg1"/>
                </a:solidFill>
              </a:rPr>
              <a:t>Matthew 28:18-20) </a:t>
            </a:r>
            <a:endParaRPr lang="en-US" sz="2400" dirty="0">
              <a:solidFill>
                <a:schemeClr val="bg1"/>
              </a:solidFill>
            </a:endParaRPr>
          </a:p>
        </p:txBody>
      </p:sp>
      <p:sp>
        <p:nvSpPr>
          <p:cNvPr id="3" name="Content Placeholder 2"/>
          <p:cNvSpPr>
            <a:spLocks noGrp="1"/>
          </p:cNvSpPr>
          <p:nvPr>
            <p:ph idx="1"/>
          </p:nvPr>
        </p:nvSpPr>
        <p:spPr/>
        <p:txBody>
          <a:bodyPr>
            <a:normAutofit fontScale="92500" lnSpcReduction="10000"/>
          </a:bodyPr>
          <a:lstStyle/>
          <a:p>
            <a:pPr marL="457200" lvl="1" indent="0">
              <a:buNone/>
            </a:pPr>
            <a:r>
              <a:rPr lang="en-US" sz="1800" b="1" baseline="30000" dirty="0" smtClean="0">
                <a:solidFill>
                  <a:schemeClr val="bg1"/>
                </a:solidFill>
              </a:rPr>
              <a:t>18</a:t>
            </a:r>
            <a:r>
              <a:rPr lang="en-US" sz="1800" b="1" baseline="30000" dirty="0">
                <a:solidFill>
                  <a:schemeClr val="bg1"/>
                </a:solidFill>
              </a:rPr>
              <a:t> </a:t>
            </a:r>
            <a:r>
              <a:rPr lang="en-US" sz="4400" dirty="0">
                <a:solidFill>
                  <a:schemeClr val="bg1"/>
                </a:solidFill>
              </a:rPr>
              <a:t>Jesus came and told his disciples, “I have been given all authority in heaven and </a:t>
            </a:r>
            <a:r>
              <a:rPr lang="en-US" sz="4400" dirty="0" smtClean="0">
                <a:solidFill>
                  <a:schemeClr val="bg1"/>
                </a:solidFill>
              </a:rPr>
              <a:t>on earth</a:t>
            </a:r>
            <a:r>
              <a:rPr lang="en-US" sz="4400" dirty="0">
                <a:solidFill>
                  <a:schemeClr val="bg1"/>
                </a:solidFill>
              </a:rPr>
              <a:t>. </a:t>
            </a:r>
            <a:r>
              <a:rPr lang="en-US" sz="1800" b="1" baseline="30000" dirty="0">
                <a:solidFill>
                  <a:schemeClr val="bg1"/>
                </a:solidFill>
              </a:rPr>
              <a:t>19 </a:t>
            </a:r>
            <a:r>
              <a:rPr lang="en-US" sz="4400" dirty="0">
                <a:solidFill>
                  <a:schemeClr val="bg1"/>
                </a:solidFill>
              </a:rPr>
              <a:t>Therefore,</a:t>
            </a:r>
            <a:r>
              <a:rPr lang="en-US" sz="4400" b="1" dirty="0"/>
              <a:t> go </a:t>
            </a:r>
            <a:r>
              <a:rPr lang="en-US" sz="4400" dirty="0">
                <a:solidFill>
                  <a:schemeClr val="bg1"/>
                </a:solidFill>
              </a:rPr>
              <a:t>and </a:t>
            </a:r>
            <a:r>
              <a:rPr lang="en-US" sz="4400" b="1" dirty="0"/>
              <a:t>make disciples </a:t>
            </a:r>
            <a:r>
              <a:rPr lang="en-US" sz="4400" dirty="0">
                <a:solidFill>
                  <a:schemeClr val="bg1"/>
                </a:solidFill>
              </a:rPr>
              <a:t>of </a:t>
            </a:r>
            <a:r>
              <a:rPr lang="en-US" sz="4400" b="1" dirty="0"/>
              <a:t>all the nations</a:t>
            </a:r>
            <a:r>
              <a:rPr lang="en-US" sz="4400" dirty="0" smtClean="0">
                <a:solidFill>
                  <a:schemeClr val="bg1"/>
                </a:solidFill>
              </a:rPr>
              <a:t>,</a:t>
            </a:r>
            <a:r>
              <a:rPr lang="en-US" sz="4400" baseline="30000" dirty="0" smtClean="0">
                <a:solidFill>
                  <a:schemeClr val="bg1"/>
                </a:solidFill>
              </a:rPr>
              <a:t> </a:t>
            </a:r>
            <a:r>
              <a:rPr lang="en-US" sz="4400" dirty="0" smtClean="0">
                <a:solidFill>
                  <a:schemeClr val="bg1"/>
                </a:solidFill>
              </a:rPr>
              <a:t>baptizing </a:t>
            </a:r>
            <a:r>
              <a:rPr lang="en-US" sz="4400" dirty="0">
                <a:solidFill>
                  <a:schemeClr val="bg1"/>
                </a:solidFill>
              </a:rPr>
              <a:t>them in the name of the Father and the Son and the Holy Spirit.</a:t>
            </a:r>
            <a:r>
              <a:rPr lang="en-US" sz="3200" dirty="0">
                <a:solidFill>
                  <a:schemeClr val="bg1"/>
                </a:solidFill>
              </a:rPr>
              <a:t> </a:t>
            </a:r>
            <a:r>
              <a:rPr lang="en-US" sz="1800" b="1" baseline="30000" dirty="0">
                <a:solidFill>
                  <a:schemeClr val="bg1"/>
                </a:solidFill>
              </a:rPr>
              <a:t>20 </a:t>
            </a:r>
            <a:r>
              <a:rPr lang="en-US" sz="4400" b="1" dirty="0"/>
              <a:t>Teach</a:t>
            </a:r>
            <a:r>
              <a:rPr lang="en-US" sz="4400" dirty="0">
                <a:solidFill>
                  <a:schemeClr val="bg1"/>
                </a:solidFill>
              </a:rPr>
              <a:t> these new disciples to obey all the commands I have given you. And be sure of this: </a:t>
            </a:r>
            <a:r>
              <a:rPr lang="en-US" sz="4400" b="1" dirty="0"/>
              <a:t>I am with you </a:t>
            </a:r>
            <a:r>
              <a:rPr lang="en-US" sz="4400" dirty="0">
                <a:solidFill>
                  <a:schemeClr val="bg1"/>
                </a:solidFill>
              </a:rPr>
              <a:t>always, even to the end of the age.”</a:t>
            </a:r>
          </a:p>
          <a:p>
            <a:endParaRPr lang="en-US" dirty="0"/>
          </a:p>
        </p:txBody>
      </p:sp>
    </p:spTree>
    <p:extLst>
      <p:ext uri="{BB962C8B-B14F-4D97-AF65-F5344CB8AC3E}">
        <p14:creationId xmlns:p14="http://schemas.microsoft.com/office/powerpoint/2010/main" val="14373250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schemeClr val="bg1"/>
                </a:solidFill>
              </a:rPr>
              <a:t>Great Commission </a:t>
            </a:r>
            <a:r>
              <a:rPr lang="en-US" sz="2400" dirty="0">
                <a:solidFill>
                  <a:schemeClr val="bg1"/>
                </a:solidFill>
              </a:rPr>
              <a:t>(Acts 1: 8)</a:t>
            </a:r>
          </a:p>
        </p:txBody>
      </p:sp>
      <p:sp>
        <p:nvSpPr>
          <p:cNvPr id="3" name="Content Placeholder 2"/>
          <p:cNvSpPr>
            <a:spLocks noGrp="1"/>
          </p:cNvSpPr>
          <p:nvPr>
            <p:ph idx="1"/>
          </p:nvPr>
        </p:nvSpPr>
        <p:spPr/>
        <p:txBody>
          <a:bodyPr>
            <a:normAutofit/>
          </a:bodyPr>
          <a:lstStyle/>
          <a:p>
            <a:pPr marL="457200" lvl="1" indent="0">
              <a:buNone/>
            </a:pPr>
            <a:r>
              <a:rPr lang="en-US" sz="4100" dirty="0" smtClean="0">
                <a:solidFill>
                  <a:schemeClr val="bg1"/>
                </a:solidFill>
              </a:rPr>
              <a:t> </a:t>
            </a:r>
          </a:p>
          <a:p>
            <a:endParaRPr lang="en-US" dirty="0"/>
          </a:p>
        </p:txBody>
      </p:sp>
    </p:spTree>
    <p:extLst>
      <p:ext uri="{BB962C8B-B14F-4D97-AF65-F5344CB8AC3E}">
        <p14:creationId xmlns:p14="http://schemas.microsoft.com/office/powerpoint/2010/main" val="2814951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solidFill>
                  <a:schemeClr val="bg1"/>
                </a:solidFill>
              </a:rPr>
              <a:t>Great Commission </a:t>
            </a:r>
            <a:r>
              <a:rPr lang="en-US" sz="2400" dirty="0">
                <a:solidFill>
                  <a:schemeClr val="bg1"/>
                </a:solidFill>
              </a:rPr>
              <a:t>(Acts 1: 8)</a:t>
            </a:r>
          </a:p>
        </p:txBody>
      </p:sp>
      <p:sp>
        <p:nvSpPr>
          <p:cNvPr id="3" name="Content Placeholder 2"/>
          <p:cNvSpPr>
            <a:spLocks noGrp="1"/>
          </p:cNvSpPr>
          <p:nvPr>
            <p:ph idx="1"/>
          </p:nvPr>
        </p:nvSpPr>
        <p:spPr/>
        <p:txBody>
          <a:bodyPr>
            <a:normAutofit/>
          </a:bodyPr>
          <a:lstStyle/>
          <a:p>
            <a:pPr marL="457200" lvl="1" indent="0">
              <a:buNone/>
            </a:pPr>
            <a:r>
              <a:rPr lang="en-US" sz="4100" dirty="0" smtClean="0">
                <a:solidFill>
                  <a:schemeClr val="bg1"/>
                </a:solidFill>
              </a:rPr>
              <a:t>Jesus said:</a:t>
            </a:r>
            <a:r>
              <a:rPr lang="en-US" sz="4100" dirty="0">
                <a:solidFill>
                  <a:schemeClr val="bg1"/>
                </a:solidFill>
              </a:rPr>
              <a:t> </a:t>
            </a:r>
            <a:endParaRPr lang="en-US" sz="4100" dirty="0" smtClean="0">
              <a:solidFill>
                <a:schemeClr val="bg1"/>
              </a:solidFill>
            </a:endParaRPr>
          </a:p>
          <a:p>
            <a:pPr marL="457200" lvl="1" indent="0">
              <a:buNone/>
            </a:pPr>
            <a:r>
              <a:rPr lang="en-US" sz="4100" dirty="0">
                <a:solidFill>
                  <a:schemeClr val="bg1"/>
                </a:solidFill>
              </a:rPr>
              <a:t>“You will receive power when the Holy Spirit has come upon you, and you will be my witnesses in </a:t>
            </a:r>
            <a:r>
              <a:rPr lang="en-US" sz="4100" b="1" dirty="0"/>
              <a:t>Jerusalem</a:t>
            </a:r>
            <a:r>
              <a:rPr lang="en-US" sz="4100" dirty="0"/>
              <a:t> </a:t>
            </a:r>
            <a:r>
              <a:rPr lang="en-US" sz="4100" dirty="0">
                <a:solidFill>
                  <a:schemeClr val="bg1"/>
                </a:solidFill>
              </a:rPr>
              <a:t>and in all </a:t>
            </a:r>
            <a:r>
              <a:rPr lang="en-US" sz="4100" b="1" dirty="0"/>
              <a:t>Judea</a:t>
            </a:r>
            <a:r>
              <a:rPr lang="en-US" sz="4100" dirty="0">
                <a:solidFill>
                  <a:schemeClr val="bg1"/>
                </a:solidFill>
              </a:rPr>
              <a:t> and </a:t>
            </a:r>
            <a:r>
              <a:rPr lang="en-US" sz="4100" b="1" dirty="0"/>
              <a:t>Samaria</a:t>
            </a:r>
            <a:r>
              <a:rPr lang="en-US" sz="4100" b="1" dirty="0">
                <a:solidFill>
                  <a:schemeClr val="bg1"/>
                </a:solidFill>
              </a:rPr>
              <a:t>, </a:t>
            </a:r>
            <a:r>
              <a:rPr lang="en-US" sz="4100" dirty="0">
                <a:solidFill>
                  <a:schemeClr val="bg1"/>
                </a:solidFill>
              </a:rPr>
              <a:t>and to the </a:t>
            </a:r>
            <a:r>
              <a:rPr lang="en-US" sz="4100" b="1" dirty="0"/>
              <a:t>end of the earth</a:t>
            </a:r>
            <a:r>
              <a:rPr lang="en-US" sz="4100" b="1" dirty="0" smtClean="0">
                <a:solidFill>
                  <a:schemeClr val="bg1"/>
                </a:solidFill>
              </a:rPr>
              <a:t>.”</a:t>
            </a:r>
            <a:endParaRPr lang="en-US" sz="4100" dirty="0" smtClean="0">
              <a:solidFill>
                <a:schemeClr val="bg1"/>
              </a:solidFill>
            </a:endParaRPr>
          </a:p>
          <a:p>
            <a:endParaRPr lang="en-US" dirty="0"/>
          </a:p>
        </p:txBody>
      </p:sp>
    </p:spTree>
    <p:extLst>
      <p:ext uri="{BB962C8B-B14F-4D97-AF65-F5344CB8AC3E}">
        <p14:creationId xmlns:p14="http://schemas.microsoft.com/office/powerpoint/2010/main" val="26719261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5003"/>
            <a:ext cx="10515600" cy="5751960"/>
          </a:xfrm>
        </p:spPr>
        <p:txBody>
          <a:bodyPr>
            <a:normAutofit/>
          </a:bodyPr>
          <a:lstStyle/>
          <a:p>
            <a:pPr marL="0" lvl="3" indent="0">
              <a:spcBef>
                <a:spcPts val="1000"/>
              </a:spcBef>
              <a:buNone/>
            </a:pPr>
            <a:r>
              <a:rPr lang="en-US" sz="4800" b="1" dirty="0">
                <a:solidFill>
                  <a:schemeClr val="bg1"/>
                </a:solidFill>
              </a:rPr>
              <a:t>Jerusalem</a:t>
            </a:r>
            <a:r>
              <a:rPr lang="en-US" sz="4800" dirty="0">
                <a:solidFill>
                  <a:schemeClr val="bg1"/>
                </a:solidFill>
              </a:rPr>
              <a:t> </a:t>
            </a:r>
            <a:r>
              <a:rPr lang="en-US" sz="4000" dirty="0">
                <a:solidFill>
                  <a:srgbClr val="FF0000"/>
                </a:solidFill>
              </a:rPr>
              <a:t>– Your normal circles of influence </a:t>
            </a:r>
            <a:endParaRPr lang="en-US" sz="4000" dirty="0" smtClean="0">
              <a:solidFill>
                <a:srgbClr val="FF0000"/>
              </a:solidFill>
            </a:endParaRPr>
          </a:p>
          <a:p>
            <a:pPr marL="0" lvl="3" indent="0">
              <a:spcBef>
                <a:spcPts val="1000"/>
              </a:spcBef>
              <a:buNone/>
            </a:pPr>
            <a:r>
              <a:rPr lang="en-US" sz="1400" dirty="0" smtClean="0">
                <a:solidFill>
                  <a:schemeClr val="bg1"/>
                </a:solidFill>
              </a:rPr>
              <a:t> </a:t>
            </a:r>
            <a:endParaRPr lang="en-US" sz="1400" dirty="0">
              <a:solidFill>
                <a:schemeClr val="bg1"/>
              </a:solidFill>
            </a:endParaRPr>
          </a:p>
          <a:p>
            <a:pPr marL="0" lvl="3" indent="0">
              <a:spcBef>
                <a:spcPts val="1000"/>
              </a:spcBef>
              <a:buNone/>
            </a:pPr>
            <a:r>
              <a:rPr lang="en-US" sz="4800" b="1" dirty="0" smtClean="0">
                <a:solidFill>
                  <a:schemeClr val="bg1"/>
                </a:solidFill>
              </a:rPr>
              <a:t>Judea </a:t>
            </a:r>
            <a:r>
              <a:rPr lang="en-US" sz="4000" dirty="0" smtClean="0">
                <a:solidFill>
                  <a:srgbClr val="FF0000"/>
                </a:solidFill>
              </a:rPr>
              <a:t>– Your neighborhood; your acquaintances</a:t>
            </a:r>
            <a:endParaRPr lang="en-US" sz="8800" dirty="0">
              <a:solidFill>
                <a:srgbClr val="FF0000"/>
              </a:solidFill>
            </a:endParaRPr>
          </a:p>
          <a:p>
            <a:pPr marL="0" lvl="3" indent="0">
              <a:spcBef>
                <a:spcPts val="1000"/>
              </a:spcBef>
              <a:buNone/>
            </a:pPr>
            <a:r>
              <a:rPr lang="en-US" sz="1400" dirty="0">
                <a:solidFill>
                  <a:schemeClr val="bg1"/>
                </a:solidFill>
              </a:rPr>
              <a:t> </a:t>
            </a:r>
          </a:p>
          <a:p>
            <a:pPr marL="0" lvl="3" indent="0">
              <a:spcBef>
                <a:spcPts val="1000"/>
              </a:spcBef>
              <a:buNone/>
            </a:pPr>
            <a:r>
              <a:rPr lang="en-US" sz="4800" b="1" dirty="0" smtClean="0">
                <a:solidFill>
                  <a:schemeClr val="bg1"/>
                </a:solidFill>
              </a:rPr>
              <a:t>Samaria </a:t>
            </a:r>
            <a:r>
              <a:rPr lang="en-US" sz="4000" dirty="0" smtClean="0">
                <a:solidFill>
                  <a:srgbClr val="FF0000"/>
                </a:solidFill>
              </a:rPr>
              <a:t>– Those you avoid </a:t>
            </a:r>
            <a:r>
              <a:rPr lang="en-US" sz="2800" dirty="0" smtClean="0">
                <a:solidFill>
                  <a:srgbClr val="FF0000"/>
                </a:solidFill>
              </a:rPr>
              <a:t>(Perhaps from a different 			         culture or subculture) </a:t>
            </a:r>
          </a:p>
          <a:p>
            <a:pPr marL="0" lvl="3" indent="0">
              <a:spcBef>
                <a:spcPts val="1000"/>
              </a:spcBef>
              <a:buNone/>
            </a:pPr>
            <a:r>
              <a:rPr lang="en-US" sz="4800" b="1" dirty="0" smtClean="0">
                <a:solidFill>
                  <a:schemeClr val="bg1"/>
                </a:solidFill>
              </a:rPr>
              <a:t>End </a:t>
            </a:r>
            <a:r>
              <a:rPr lang="en-US" sz="4800" b="1" dirty="0">
                <a:solidFill>
                  <a:schemeClr val="bg1"/>
                </a:solidFill>
              </a:rPr>
              <a:t>of the earth </a:t>
            </a:r>
            <a:r>
              <a:rPr lang="en-US" sz="4000" dirty="0" smtClean="0">
                <a:solidFill>
                  <a:srgbClr val="FF0000"/>
                </a:solidFill>
              </a:rPr>
              <a:t>– Truly </a:t>
            </a:r>
            <a:r>
              <a:rPr lang="en-US" sz="4000" dirty="0">
                <a:solidFill>
                  <a:srgbClr val="FF0000"/>
                </a:solidFill>
              </a:rPr>
              <a:t>unreached peoples </a:t>
            </a:r>
            <a:endParaRPr lang="en-US" sz="4000" dirty="0" smtClean="0">
              <a:solidFill>
                <a:srgbClr val="FF0000"/>
              </a:solidFill>
            </a:endParaRPr>
          </a:p>
          <a:p>
            <a:pPr marL="0" lvl="3" indent="0">
              <a:spcBef>
                <a:spcPts val="1000"/>
              </a:spcBef>
              <a:buNone/>
            </a:pPr>
            <a:r>
              <a:rPr lang="en-US" sz="2800" dirty="0" smtClean="0">
                <a:solidFill>
                  <a:srgbClr val="FF0000"/>
                </a:solidFill>
              </a:rPr>
              <a:t>(</a:t>
            </a:r>
            <a:r>
              <a:rPr lang="en-US" sz="2800" dirty="0">
                <a:solidFill>
                  <a:srgbClr val="FF0000"/>
                </a:solidFill>
              </a:rPr>
              <a:t>Those who have no Christian witness with-in their culture. If no </a:t>
            </a:r>
            <a:r>
              <a:rPr lang="en-US" sz="2800" dirty="0" smtClean="0">
                <a:solidFill>
                  <a:srgbClr val="FF0000"/>
                </a:solidFill>
              </a:rPr>
              <a:t>one </a:t>
            </a:r>
            <a:r>
              <a:rPr lang="en-US" sz="2800" dirty="0">
                <a:solidFill>
                  <a:srgbClr val="FF0000"/>
                </a:solidFill>
              </a:rPr>
              <a:t>goes to tell them, they will never hear the good news about Jesus)</a:t>
            </a:r>
          </a:p>
          <a:p>
            <a:endParaRPr lang="en-US" dirty="0">
              <a:solidFill>
                <a:schemeClr val="bg1"/>
              </a:solidFill>
            </a:endParaRPr>
          </a:p>
        </p:txBody>
      </p:sp>
    </p:spTree>
    <p:extLst>
      <p:ext uri="{BB962C8B-B14F-4D97-AF65-F5344CB8AC3E}">
        <p14:creationId xmlns:p14="http://schemas.microsoft.com/office/powerpoint/2010/main" val="28626440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811C4B9-2F36-4A30-B583-870FF9351051}"/>
              </a:ext>
            </a:extLst>
          </p:cNvPr>
          <p:cNvSpPr txBox="1"/>
          <p:nvPr/>
        </p:nvSpPr>
        <p:spPr>
          <a:xfrm>
            <a:off x="1443789" y="5259010"/>
            <a:ext cx="9360569" cy="630942"/>
          </a:xfrm>
          <a:prstGeom prst="rect">
            <a:avLst/>
          </a:prstGeom>
          <a:noFill/>
        </p:spPr>
        <p:txBody>
          <a:bodyPr wrap="square" rtlCol="0">
            <a:spAutoFit/>
          </a:bodyPr>
          <a:lstStyle/>
          <a:p>
            <a:pPr algn="ctr">
              <a:lnSpc>
                <a:spcPct val="70000"/>
              </a:lnSpc>
            </a:pPr>
            <a:r>
              <a:rPr lang="en-US" sz="5000" b="1" dirty="0" smtClean="0">
                <a:solidFill>
                  <a:schemeClr val="bg1"/>
                </a:solidFill>
                <a:effectLst>
                  <a:glow>
                    <a:srgbClr val="8AF7FF"/>
                  </a:glow>
                  <a:outerShdw blurRad="38100" dist="38100" dir="2700000" algn="tl">
                    <a:schemeClr val="tx1"/>
                  </a:outerShdw>
                </a:effectLst>
              </a:rPr>
              <a:t>WEEK 4 | THE HEART OF MISSIONS</a:t>
            </a:r>
            <a:endParaRPr lang="en-US" sz="5000" b="1" dirty="0">
              <a:solidFill>
                <a:schemeClr val="bg1"/>
              </a:solidFill>
              <a:effectLst>
                <a:glow>
                  <a:srgbClr val="8AF7FF"/>
                </a:glow>
                <a:outerShdw blurRad="38100" dist="38100" dir="2700000" algn="tl">
                  <a:schemeClr val="tx1"/>
                </a:outerShdw>
              </a:effectLst>
            </a:endParaRPr>
          </a:p>
        </p:txBody>
      </p:sp>
    </p:spTree>
    <p:extLst>
      <p:ext uri="{BB962C8B-B14F-4D97-AF65-F5344CB8AC3E}">
        <p14:creationId xmlns:p14="http://schemas.microsoft.com/office/powerpoint/2010/main" val="290298780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5003"/>
            <a:ext cx="10515600" cy="5751960"/>
          </a:xfrm>
        </p:spPr>
        <p:txBody>
          <a:bodyPr>
            <a:normAutofit/>
          </a:bodyPr>
          <a:lstStyle/>
          <a:p>
            <a:pPr marL="0" lvl="3" indent="0">
              <a:spcBef>
                <a:spcPts val="1000"/>
              </a:spcBef>
              <a:buNone/>
            </a:pPr>
            <a:r>
              <a:rPr lang="en-US" sz="4800" b="1" dirty="0">
                <a:solidFill>
                  <a:schemeClr val="bg1"/>
                </a:solidFill>
              </a:rPr>
              <a:t>Jerusalem</a:t>
            </a:r>
            <a:r>
              <a:rPr lang="en-US" sz="4800" dirty="0">
                <a:solidFill>
                  <a:schemeClr val="bg1"/>
                </a:solidFill>
              </a:rPr>
              <a:t> </a:t>
            </a:r>
            <a:r>
              <a:rPr lang="en-US" sz="4000" dirty="0">
                <a:solidFill>
                  <a:schemeClr val="bg1"/>
                </a:solidFill>
              </a:rPr>
              <a:t>– Your normal circles of influence </a:t>
            </a:r>
            <a:endParaRPr lang="en-US" sz="4000" dirty="0" smtClean="0">
              <a:solidFill>
                <a:schemeClr val="bg1"/>
              </a:solidFill>
            </a:endParaRPr>
          </a:p>
          <a:p>
            <a:pPr marL="0" lvl="3" indent="0">
              <a:spcBef>
                <a:spcPts val="1000"/>
              </a:spcBef>
              <a:buNone/>
            </a:pPr>
            <a:r>
              <a:rPr lang="en-US" sz="1400" dirty="0" smtClean="0">
                <a:solidFill>
                  <a:schemeClr val="bg1"/>
                </a:solidFill>
              </a:rPr>
              <a:t> </a:t>
            </a:r>
            <a:endParaRPr lang="en-US" sz="1400" dirty="0">
              <a:solidFill>
                <a:schemeClr val="bg1"/>
              </a:solidFill>
            </a:endParaRPr>
          </a:p>
          <a:p>
            <a:pPr marL="0" lvl="3" indent="0">
              <a:spcBef>
                <a:spcPts val="1000"/>
              </a:spcBef>
              <a:buNone/>
            </a:pPr>
            <a:r>
              <a:rPr lang="en-US" sz="4800" b="1" dirty="0" smtClean="0">
                <a:solidFill>
                  <a:schemeClr val="bg1"/>
                </a:solidFill>
              </a:rPr>
              <a:t>Judea </a:t>
            </a:r>
            <a:r>
              <a:rPr lang="en-US" sz="4000" dirty="0" smtClean="0">
                <a:solidFill>
                  <a:srgbClr val="FF0000"/>
                </a:solidFill>
              </a:rPr>
              <a:t>– Your neighborhood; your acquaintances</a:t>
            </a:r>
            <a:endParaRPr lang="en-US" sz="8800" dirty="0">
              <a:solidFill>
                <a:srgbClr val="FF0000"/>
              </a:solidFill>
            </a:endParaRPr>
          </a:p>
          <a:p>
            <a:pPr marL="0" lvl="3" indent="0">
              <a:spcBef>
                <a:spcPts val="1000"/>
              </a:spcBef>
              <a:buNone/>
            </a:pPr>
            <a:r>
              <a:rPr lang="en-US" sz="1400" dirty="0">
                <a:solidFill>
                  <a:schemeClr val="bg1"/>
                </a:solidFill>
              </a:rPr>
              <a:t> </a:t>
            </a:r>
          </a:p>
          <a:p>
            <a:pPr marL="0" lvl="3" indent="0">
              <a:spcBef>
                <a:spcPts val="1000"/>
              </a:spcBef>
              <a:buNone/>
            </a:pPr>
            <a:r>
              <a:rPr lang="en-US" sz="4800" b="1" dirty="0" smtClean="0">
                <a:solidFill>
                  <a:schemeClr val="bg1"/>
                </a:solidFill>
              </a:rPr>
              <a:t>Samaria </a:t>
            </a:r>
            <a:r>
              <a:rPr lang="en-US" sz="4000" dirty="0" smtClean="0">
                <a:solidFill>
                  <a:srgbClr val="FF0000"/>
                </a:solidFill>
              </a:rPr>
              <a:t>– Those you avoid </a:t>
            </a:r>
            <a:r>
              <a:rPr lang="en-US" sz="2800" dirty="0" smtClean="0">
                <a:solidFill>
                  <a:srgbClr val="FF0000"/>
                </a:solidFill>
              </a:rPr>
              <a:t>(Perhaps from a different 			         culture or subculture) </a:t>
            </a:r>
          </a:p>
          <a:p>
            <a:pPr marL="0" lvl="3" indent="0">
              <a:spcBef>
                <a:spcPts val="1000"/>
              </a:spcBef>
              <a:buNone/>
            </a:pPr>
            <a:r>
              <a:rPr lang="en-US" sz="4800" b="1" dirty="0" smtClean="0">
                <a:solidFill>
                  <a:schemeClr val="bg1"/>
                </a:solidFill>
              </a:rPr>
              <a:t>End </a:t>
            </a:r>
            <a:r>
              <a:rPr lang="en-US" sz="4800" b="1" dirty="0">
                <a:solidFill>
                  <a:schemeClr val="bg1"/>
                </a:solidFill>
              </a:rPr>
              <a:t>of the earth </a:t>
            </a:r>
            <a:r>
              <a:rPr lang="en-US" sz="4000" dirty="0" smtClean="0">
                <a:solidFill>
                  <a:srgbClr val="FF0000"/>
                </a:solidFill>
              </a:rPr>
              <a:t>– Truly </a:t>
            </a:r>
            <a:r>
              <a:rPr lang="en-US" sz="4000" dirty="0">
                <a:solidFill>
                  <a:srgbClr val="FF0000"/>
                </a:solidFill>
              </a:rPr>
              <a:t>unreached peoples </a:t>
            </a:r>
            <a:endParaRPr lang="en-US" sz="4000" dirty="0" smtClean="0">
              <a:solidFill>
                <a:srgbClr val="FF0000"/>
              </a:solidFill>
            </a:endParaRPr>
          </a:p>
          <a:p>
            <a:pPr marL="0" lvl="3" indent="0">
              <a:spcBef>
                <a:spcPts val="1000"/>
              </a:spcBef>
              <a:buNone/>
            </a:pPr>
            <a:r>
              <a:rPr lang="en-US" sz="2800" dirty="0" smtClean="0">
                <a:solidFill>
                  <a:srgbClr val="FF0000"/>
                </a:solidFill>
              </a:rPr>
              <a:t>(</a:t>
            </a:r>
            <a:r>
              <a:rPr lang="en-US" sz="2800" dirty="0">
                <a:solidFill>
                  <a:srgbClr val="FF0000"/>
                </a:solidFill>
              </a:rPr>
              <a:t>Those who have no Christian witness with-in their culture. If no </a:t>
            </a:r>
            <a:r>
              <a:rPr lang="en-US" sz="2800" dirty="0" smtClean="0">
                <a:solidFill>
                  <a:srgbClr val="FF0000"/>
                </a:solidFill>
              </a:rPr>
              <a:t>one </a:t>
            </a:r>
            <a:r>
              <a:rPr lang="en-US" sz="2800" dirty="0">
                <a:solidFill>
                  <a:srgbClr val="FF0000"/>
                </a:solidFill>
              </a:rPr>
              <a:t>goes to tell them, they will never hear the good news about Jesus)</a:t>
            </a:r>
          </a:p>
          <a:p>
            <a:endParaRPr lang="en-US" dirty="0">
              <a:solidFill>
                <a:schemeClr val="bg1"/>
              </a:solidFill>
            </a:endParaRPr>
          </a:p>
        </p:txBody>
      </p:sp>
    </p:spTree>
    <p:extLst>
      <p:ext uri="{BB962C8B-B14F-4D97-AF65-F5344CB8AC3E}">
        <p14:creationId xmlns:p14="http://schemas.microsoft.com/office/powerpoint/2010/main" val="17047929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5003"/>
            <a:ext cx="10515600" cy="5751960"/>
          </a:xfrm>
        </p:spPr>
        <p:txBody>
          <a:bodyPr>
            <a:normAutofit/>
          </a:bodyPr>
          <a:lstStyle/>
          <a:p>
            <a:pPr marL="0" lvl="3" indent="0">
              <a:spcBef>
                <a:spcPts val="1000"/>
              </a:spcBef>
              <a:buNone/>
            </a:pPr>
            <a:r>
              <a:rPr lang="en-US" sz="4800" b="1" dirty="0">
                <a:solidFill>
                  <a:schemeClr val="bg1"/>
                </a:solidFill>
              </a:rPr>
              <a:t>Jerusalem</a:t>
            </a:r>
            <a:r>
              <a:rPr lang="en-US" sz="4800" dirty="0">
                <a:solidFill>
                  <a:schemeClr val="bg1"/>
                </a:solidFill>
              </a:rPr>
              <a:t> </a:t>
            </a:r>
            <a:r>
              <a:rPr lang="en-US" sz="4000" dirty="0">
                <a:solidFill>
                  <a:schemeClr val="bg1"/>
                </a:solidFill>
              </a:rPr>
              <a:t>– Your normal circles of influence </a:t>
            </a:r>
            <a:endParaRPr lang="en-US" sz="4000" dirty="0" smtClean="0">
              <a:solidFill>
                <a:schemeClr val="bg1"/>
              </a:solidFill>
            </a:endParaRPr>
          </a:p>
          <a:p>
            <a:pPr marL="0" lvl="3" indent="0">
              <a:spcBef>
                <a:spcPts val="1000"/>
              </a:spcBef>
              <a:buNone/>
            </a:pPr>
            <a:r>
              <a:rPr lang="en-US" sz="1400" dirty="0" smtClean="0">
                <a:solidFill>
                  <a:schemeClr val="bg1"/>
                </a:solidFill>
              </a:rPr>
              <a:t> </a:t>
            </a:r>
            <a:endParaRPr lang="en-US" sz="1400" dirty="0">
              <a:solidFill>
                <a:schemeClr val="bg1"/>
              </a:solidFill>
            </a:endParaRPr>
          </a:p>
          <a:p>
            <a:pPr marL="0" lvl="3" indent="0">
              <a:spcBef>
                <a:spcPts val="1000"/>
              </a:spcBef>
              <a:buNone/>
            </a:pPr>
            <a:r>
              <a:rPr lang="en-US" sz="4800" b="1" dirty="0" smtClean="0">
                <a:solidFill>
                  <a:schemeClr val="bg1"/>
                </a:solidFill>
              </a:rPr>
              <a:t>Judea </a:t>
            </a:r>
            <a:r>
              <a:rPr lang="en-US" sz="4000" dirty="0" smtClean="0">
                <a:solidFill>
                  <a:schemeClr val="bg1"/>
                </a:solidFill>
              </a:rPr>
              <a:t>– Your neighborhood; your acquaintances</a:t>
            </a:r>
            <a:endParaRPr lang="en-US" sz="8800" dirty="0">
              <a:solidFill>
                <a:schemeClr val="bg1"/>
              </a:solidFill>
            </a:endParaRPr>
          </a:p>
          <a:p>
            <a:pPr marL="0" lvl="3" indent="0">
              <a:spcBef>
                <a:spcPts val="1000"/>
              </a:spcBef>
              <a:buNone/>
            </a:pPr>
            <a:r>
              <a:rPr lang="en-US" sz="1400" dirty="0">
                <a:solidFill>
                  <a:schemeClr val="bg1"/>
                </a:solidFill>
              </a:rPr>
              <a:t> </a:t>
            </a:r>
          </a:p>
          <a:p>
            <a:pPr marL="0" lvl="3" indent="0">
              <a:spcBef>
                <a:spcPts val="1000"/>
              </a:spcBef>
              <a:buNone/>
            </a:pPr>
            <a:r>
              <a:rPr lang="en-US" sz="4800" b="1" dirty="0" smtClean="0">
                <a:solidFill>
                  <a:schemeClr val="bg1"/>
                </a:solidFill>
              </a:rPr>
              <a:t>Samaria </a:t>
            </a:r>
            <a:r>
              <a:rPr lang="en-US" sz="4000" dirty="0" smtClean="0">
                <a:solidFill>
                  <a:srgbClr val="FF0000"/>
                </a:solidFill>
              </a:rPr>
              <a:t>– Those you avoid </a:t>
            </a:r>
            <a:r>
              <a:rPr lang="en-US" sz="2800" dirty="0" smtClean="0">
                <a:solidFill>
                  <a:srgbClr val="FF0000"/>
                </a:solidFill>
              </a:rPr>
              <a:t>(Perhaps from a different 			         culture or subculture) </a:t>
            </a:r>
          </a:p>
          <a:p>
            <a:pPr marL="0" lvl="3" indent="0">
              <a:spcBef>
                <a:spcPts val="1000"/>
              </a:spcBef>
              <a:buNone/>
            </a:pPr>
            <a:r>
              <a:rPr lang="en-US" sz="4800" b="1" dirty="0" smtClean="0">
                <a:solidFill>
                  <a:schemeClr val="bg1"/>
                </a:solidFill>
              </a:rPr>
              <a:t>End </a:t>
            </a:r>
            <a:r>
              <a:rPr lang="en-US" sz="4800" b="1" dirty="0">
                <a:solidFill>
                  <a:schemeClr val="bg1"/>
                </a:solidFill>
              </a:rPr>
              <a:t>of the earth </a:t>
            </a:r>
            <a:r>
              <a:rPr lang="en-US" sz="4000" dirty="0" smtClean="0">
                <a:solidFill>
                  <a:srgbClr val="FF0000"/>
                </a:solidFill>
              </a:rPr>
              <a:t>– Truly </a:t>
            </a:r>
            <a:r>
              <a:rPr lang="en-US" sz="4000" dirty="0">
                <a:solidFill>
                  <a:srgbClr val="FF0000"/>
                </a:solidFill>
              </a:rPr>
              <a:t>unreached peoples </a:t>
            </a:r>
            <a:endParaRPr lang="en-US" sz="4000" dirty="0" smtClean="0">
              <a:solidFill>
                <a:srgbClr val="FF0000"/>
              </a:solidFill>
            </a:endParaRPr>
          </a:p>
          <a:p>
            <a:pPr marL="0" lvl="3" indent="0">
              <a:spcBef>
                <a:spcPts val="1000"/>
              </a:spcBef>
              <a:buNone/>
            </a:pPr>
            <a:r>
              <a:rPr lang="en-US" sz="2800" dirty="0" smtClean="0">
                <a:solidFill>
                  <a:srgbClr val="FF0000"/>
                </a:solidFill>
              </a:rPr>
              <a:t>(</a:t>
            </a:r>
            <a:r>
              <a:rPr lang="en-US" sz="2800" dirty="0">
                <a:solidFill>
                  <a:srgbClr val="FF0000"/>
                </a:solidFill>
              </a:rPr>
              <a:t>Those who have no Christian witness with-in their culture. If no </a:t>
            </a:r>
            <a:r>
              <a:rPr lang="en-US" sz="2800" dirty="0" smtClean="0">
                <a:solidFill>
                  <a:srgbClr val="FF0000"/>
                </a:solidFill>
              </a:rPr>
              <a:t>one </a:t>
            </a:r>
            <a:r>
              <a:rPr lang="en-US" sz="2800" dirty="0">
                <a:solidFill>
                  <a:srgbClr val="FF0000"/>
                </a:solidFill>
              </a:rPr>
              <a:t>goes to tell them, they will never hear the good news about Jesus)</a:t>
            </a:r>
          </a:p>
          <a:p>
            <a:endParaRPr lang="en-US" dirty="0">
              <a:solidFill>
                <a:schemeClr val="bg1"/>
              </a:solidFill>
            </a:endParaRPr>
          </a:p>
        </p:txBody>
      </p:sp>
    </p:spTree>
    <p:extLst>
      <p:ext uri="{BB962C8B-B14F-4D97-AF65-F5344CB8AC3E}">
        <p14:creationId xmlns:p14="http://schemas.microsoft.com/office/powerpoint/2010/main" val="32912903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5003"/>
            <a:ext cx="10515600" cy="5751960"/>
          </a:xfrm>
        </p:spPr>
        <p:txBody>
          <a:bodyPr>
            <a:normAutofit/>
          </a:bodyPr>
          <a:lstStyle/>
          <a:p>
            <a:pPr marL="0" lvl="3" indent="0">
              <a:spcBef>
                <a:spcPts val="1000"/>
              </a:spcBef>
              <a:buNone/>
            </a:pPr>
            <a:r>
              <a:rPr lang="en-US" sz="4800" b="1" dirty="0">
                <a:solidFill>
                  <a:schemeClr val="bg1"/>
                </a:solidFill>
              </a:rPr>
              <a:t>Jerusalem</a:t>
            </a:r>
            <a:r>
              <a:rPr lang="en-US" sz="4800" dirty="0">
                <a:solidFill>
                  <a:schemeClr val="bg1"/>
                </a:solidFill>
              </a:rPr>
              <a:t> </a:t>
            </a:r>
            <a:r>
              <a:rPr lang="en-US" sz="4000" dirty="0">
                <a:solidFill>
                  <a:schemeClr val="bg1"/>
                </a:solidFill>
              </a:rPr>
              <a:t>– Your normal circles of influence </a:t>
            </a:r>
            <a:endParaRPr lang="en-US" sz="4000" dirty="0" smtClean="0">
              <a:solidFill>
                <a:schemeClr val="bg1"/>
              </a:solidFill>
            </a:endParaRPr>
          </a:p>
          <a:p>
            <a:pPr marL="0" lvl="3" indent="0">
              <a:spcBef>
                <a:spcPts val="1000"/>
              </a:spcBef>
              <a:buNone/>
            </a:pPr>
            <a:r>
              <a:rPr lang="en-US" sz="1400" dirty="0" smtClean="0">
                <a:solidFill>
                  <a:schemeClr val="bg1"/>
                </a:solidFill>
              </a:rPr>
              <a:t> </a:t>
            </a:r>
            <a:endParaRPr lang="en-US" sz="1400" dirty="0">
              <a:solidFill>
                <a:schemeClr val="bg1"/>
              </a:solidFill>
            </a:endParaRPr>
          </a:p>
          <a:p>
            <a:pPr marL="0" lvl="3" indent="0">
              <a:spcBef>
                <a:spcPts val="1000"/>
              </a:spcBef>
              <a:buNone/>
            </a:pPr>
            <a:r>
              <a:rPr lang="en-US" sz="4800" b="1" dirty="0" smtClean="0">
                <a:solidFill>
                  <a:schemeClr val="bg1"/>
                </a:solidFill>
              </a:rPr>
              <a:t>Judea </a:t>
            </a:r>
            <a:r>
              <a:rPr lang="en-US" sz="4000" dirty="0" smtClean="0">
                <a:solidFill>
                  <a:schemeClr val="bg1"/>
                </a:solidFill>
              </a:rPr>
              <a:t>– Your neighborhood; your acquaintances</a:t>
            </a:r>
            <a:endParaRPr lang="en-US" sz="8800" dirty="0">
              <a:solidFill>
                <a:schemeClr val="bg1"/>
              </a:solidFill>
            </a:endParaRPr>
          </a:p>
          <a:p>
            <a:pPr marL="0" lvl="3" indent="0">
              <a:spcBef>
                <a:spcPts val="1000"/>
              </a:spcBef>
              <a:buNone/>
            </a:pPr>
            <a:r>
              <a:rPr lang="en-US" sz="1400" dirty="0">
                <a:solidFill>
                  <a:schemeClr val="bg1"/>
                </a:solidFill>
              </a:rPr>
              <a:t> </a:t>
            </a:r>
          </a:p>
          <a:p>
            <a:pPr marL="0" lvl="3" indent="0">
              <a:spcBef>
                <a:spcPts val="1000"/>
              </a:spcBef>
              <a:buNone/>
            </a:pPr>
            <a:r>
              <a:rPr lang="en-US" sz="4800" b="1" dirty="0" smtClean="0">
                <a:solidFill>
                  <a:schemeClr val="bg1"/>
                </a:solidFill>
              </a:rPr>
              <a:t>Samaria </a:t>
            </a:r>
            <a:r>
              <a:rPr lang="en-US" sz="4000" dirty="0" smtClean="0">
                <a:solidFill>
                  <a:schemeClr val="bg1"/>
                </a:solidFill>
              </a:rPr>
              <a:t>– Those you avoid </a:t>
            </a:r>
            <a:r>
              <a:rPr lang="en-US" sz="2800" dirty="0" smtClean="0">
                <a:solidFill>
                  <a:schemeClr val="bg1"/>
                </a:solidFill>
              </a:rPr>
              <a:t>(Perhaps from a different 			         culture or subculture) </a:t>
            </a:r>
          </a:p>
          <a:p>
            <a:pPr marL="0" lvl="3" indent="0">
              <a:spcBef>
                <a:spcPts val="1000"/>
              </a:spcBef>
              <a:buNone/>
            </a:pPr>
            <a:r>
              <a:rPr lang="en-US" sz="4800" b="1" dirty="0" smtClean="0">
                <a:solidFill>
                  <a:schemeClr val="bg1"/>
                </a:solidFill>
              </a:rPr>
              <a:t>End </a:t>
            </a:r>
            <a:r>
              <a:rPr lang="en-US" sz="4800" b="1" dirty="0">
                <a:solidFill>
                  <a:schemeClr val="bg1"/>
                </a:solidFill>
              </a:rPr>
              <a:t>of the earth </a:t>
            </a:r>
            <a:r>
              <a:rPr lang="en-US" sz="4000" dirty="0" smtClean="0">
                <a:solidFill>
                  <a:srgbClr val="FF0000"/>
                </a:solidFill>
              </a:rPr>
              <a:t>– Truly </a:t>
            </a:r>
            <a:r>
              <a:rPr lang="en-US" sz="4000" dirty="0">
                <a:solidFill>
                  <a:srgbClr val="FF0000"/>
                </a:solidFill>
              </a:rPr>
              <a:t>unreached peoples </a:t>
            </a:r>
            <a:endParaRPr lang="en-US" sz="4000" dirty="0" smtClean="0">
              <a:solidFill>
                <a:srgbClr val="FF0000"/>
              </a:solidFill>
            </a:endParaRPr>
          </a:p>
          <a:p>
            <a:pPr marL="0" lvl="3" indent="0">
              <a:spcBef>
                <a:spcPts val="1000"/>
              </a:spcBef>
              <a:buNone/>
            </a:pPr>
            <a:r>
              <a:rPr lang="en-US" sz="2800" dirty="0" smtClean="0">
                <a:solidFill>
                  <a:srgbClr val="FF0000"/>
                </a:solidFill>
              </a:rPr>
              <a:t>(</a:t>
            </a:r>
            <a:r>
              <a:rPr lang="en-US" sz="2800" dirty="0">
                <a:solidFill>
                  <a:srgbClr val="FF0000"/>
                </a:solidFill>
              </a:rPr>
              <a:t>Those who have no Christian witness with-in their culture. If no </a:t>
            </a:r>
            <a:r>
              <a:rPr lang="en-US" sz="2800" dirty="0" smtClean="0">
                <a:solidFill>
                  <a:srgbClr val="FF0000"/>
                </a:solidFill>
              </a:rPr>
              <a:t>one </a:t>
            </a:r>
            <a:r>
              <a:rPr lang="en-US" sz="2800" dirty="0">
                <a:solidFill>
                  <a:srgbClr val="FF0000"/>
                </a:solidFill>
              </a:rPr>
              <a:t>goes to tell them, they will never hear the good news about Jesus)</a:t>
            </a:r>
          </a:p>
          <a:p>
            <a:endParaRPr lang="en-US" dirty="0">
              <a:solidFill>
                <a:srgbClr val="FF0000"/>
              </a:solidFill>
            </a:endParaRPr>
          </a:p>
        </p:txBody>
      </p:sp>
    </p:spTree>
    <p:extLst>
      <p:ext uri="{BB962C8B-B14F-4D97-AF65-F5344CB8AC3E}">
        <p14:creationId xmlns:p14="http://schemas.microsoft.com/office/powerpoint/2010/main" val="28857665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5003"/>
            <a:ext cx="10515600" cy="5751960"/>
          </a:xfrm>
        </p:spPr>
        <p:txBody>
          <a:bodyPr>
            <a:normAutofit/>
          </a:bodyPr>
          <a:lstStyle/>
          <a:p>
            <a:pPr marL="0" lvl="3" indent="0">
              <a:spcBef>
                <a:spcPts val="1000"/>
              </a:spcBef>
              <a:buNone/>
            </a:pPr>
            <a:r>
              <a:rPr lang="en-US" sz="4800" b="1" dirty="0">
                <a:solidFill>
                  <a:schemeClr val="bg1"/>
                </a:solidFill>
              </a:rPr>
              <a:t>Jerusalem</a:t>
            </a:r>
            <a:r>
              <a:rPr lang="en-US" sz="4800" dirty="0">
                <a:solidFill>
                  <a:schemeClr val="bg1"/>
                </a:solidFill>
              </a:rPr>
              <a:t> </a:t>
            </a:r>
            <a:r>
              <a:rPr lang="en-US" sz="4000" dirty="0">
                <a:solidFill>
                  <a:schemeClr val="bg1"/>
                </a:solidFill>
              </a:rPr>
              <a:t>– Your normal circles of influence </a:t>
            </a:r>
            <a:endParaRPr lang="en-US" sz="4000" dirty="0" smtClean="0">
              <a:solidFill>
                <a:schemeClr val="bg1"/>
              </a:solidFill>
            </a:endParaRPr>
          </a:p>
          <a:p>
            <a:pPr marL="0" lvl="3" indent="0">
              <a:spcBef>
                <a:spcPts val="1000"/>
              </a:spcBef>
              <a:buNone/>
            </a:pPr>
            <a:r>
              <a:rPr lang="en-US" sz="1400" dirty="0" smtClean="0">
                <a:solidFill>
                  <a:schemeClr val="bg1"/>
                </a:solidFill>
              </a:rPr>
              <a:t> </a:t>
            </a:r>
            <a:endParaRPr lang="en-US" sz="1400" dirty="0">
              <a:solidFill>
                <a:schemeClr val="bg1"/>
              </a:solidFill>
            </a:endParaRPr>
          </a:p>
          <a:p>
            <a:pPr marL="0" lvl="3" indent="0">
              <a:spcBef>
                <a:spcPts val="1000"/>
              </a:spcBef>
              <a:buNone/>
            </a:pPr>
            <a:r>
              <a:rPr lang="en-US" sz="4800" b="1" dirty="0" smtClean="0">
                <a:solidFill>
                  <a:schemeClr val="bg1"/>
                </a:solidFill>
              </a:rPr>
              <a:t>Judea </a:t>
            </a:r>
            <a:r>
              <a:rPr lang="en-US" sz="4000" dirty="0" smtClean="0">
                <a:solidFill>
                  <a:schemeClr val="bg1"/>
                </a:solidFill>
              </a:rPr>
              <a:t>– Your neighborhood; your acquaintances</a:t>
            </a:r>
            <a:endParaRPr lang="en-US" sz="8800" dirty="0">
              <a:solidFill>
                <a:schemeClr val="bg1"/>
              </a:solidFill>
            </a:endParaRPr>
          </a:p>
          <a:p>
            <a:pPr marL="0" lvl="3" indent="0">
              <a:spcBef>
                <a:spcPts val="1000"/>
              </a:spcBef>
              <a:buNone/>
            </a:pPr>
            <a:r>
              <a:rPr lang="en-US" sz="1400" dirty="0">
                <a:solidFill>
                  <a:schemeClr val="bg1"/>
                </a:solidFill>
              </a:rPr>
              <a:t> </a:t>
            </a:r>
          </a:p>
          <a:p>
            <a:pPr marL="0" lvl="3" indent="0">
              <a:spcBef>
                <a:spcPts val="1000"/>
              </a:spcBef>
              <a:buNone/>
            </a:pPr>
            <a:r>
              <a:rPr lang="en-US" sz="4800" b="1" dirty="0" smtClean="0">
                <a:solidFill>
                  <a:schemeClr val="bg1"/>
                </a:solidFill>
              </a:rPr>
              <a:t>Samaria </a:t>
            </a:r>
            <a:r>
              <a:rPr lang="en-US" sz="4000" dirty="0" smtClean="0">
                <a:solidFill>
                  <a:schemeClr val="bg1"/>
                </a:solidFill>
              </a:rPr>
              <a:t>– Those you avoid </a:t>
            </a:r>
            <a:r>
              <a:rPr lang="en-US" sz="2800" dirty="0" smtClean="0">
                <a:solidFill>
                  <a:schemeClr val="bg1"/>
                </a:solidFill>
              </a:rPr>
              <a:t>(Perhaps from a different 			         culture or subculture) </a:t>
            </a:r>
          </a:p>
          <a:p>
            <a:pPr marL="0" lvl="3" indent="0">
              <a:spcBef>
                <a:spcPts val="1000"/>
              </a:spcBef>
              <a:buNone/>
            </a:pPr>
            <a:r>
              <a:rPr lang="en-US" sz="4800" b="1" dirty="0" smtClean="0">
                <a:solidFill>
                  <a:schemeClr val="bg1"/>
                </a:solidFill>
              </a:rPr>
              <a:t>End </a:t>
            </a:r>
            <a:r>
              <a:rPr lang="en-US" sz="4800" b="1" dirty="0">
                <a:solidFill>
                  <a:schemeClr val="bg1"/>
                </a:solidFill>
              </a:rPr>
              <a:t>of the earth </a:t>
            </a:r>
            <a:r>
              <a:rPr lang="en-US" sz="4000" dirty="0" smtClean="0">
                <a:solidFill>
                  <a:schemeClr val="bg1"/>
                </a:solidFill>
              </a:rPr>
              <a:t>– Truly </a:t>
            </a:r>
            <a:r>
              <a:rPr lang="en-US" sz="4000" dirty="0">
                <a:solidFill>
                  <a:schemeClr val="bg1"/>
                </a:solidFill>
              </a:rPr>
              <a:t>unreached peoples </a:t>
            </a:r>
            <a:endParaRPr lang="en-US" sz="4000" dirty="0" smtClean="0">
              <a:solidFill>
                <a:schemeClr val="bg1"/>
              </a:solidFill>
            </a:endParaRPr>
          </a:p>
          <a:p>
            <a:pPr marL="0" lvl="3" indent="0">
              <a:spcBef>
                <a:spcPts val="1000"/>
              </a:spcBef>
              <a:buNone/>
            </a:pPr>
            <a:r>
              <a:rPr lang="en-US" sz="2800" dirty="0" smtClean="0">
                <a:solidFill>
                  <a:srgbClr val="FF0000"/>
                </a:solidFill>
              </a:rPr>
              <a:t>(</a:t>
            </a:r>
            <a:r>
              <a:rPr lang="en-US" sz="2800" dirty="0">
                <a:solidFill>
                  <a:srgbClr val="FF0000"/>
                </a:solidFill>
              </a:rPr>
              <a:t>Those who have no Christian witness with-in their culture. If no </a:t>
            </a:r>
            <a:r>
              <a:rPr lang="en-US" sz="2800" dirty="0" smtClean="0">
                <a:solidFill>
                  <a:srgbClr val="FF0000"/>
                </a:solidFill>
              </a:rPr>
              <a:t>one </a:t>
            </a:r>
            <a:r>
              <a:rPr lang="en-US" sz="2800" dirty="0">
                <a:solidFill>
                  <a:srgbClr val="FF0000"/>
                </a:solidFill>
              </a:rPr>
              <a:t>goes to tell them, they will never hear the good news about Jesus)</a:t>
            </a:r>
          </a:p>
          <a:p>
            <a:endParaRPr lang="en-US" dirty="0">
              <a:solidFill>
                <a:schemeClr val="bg1"/>
              </a:solidFill>
            </a:endParaRPr>
          </a:p>
        </p:txBody>
      </p:sp>
    </p:spTree>
    <p:extLst>
      <p:ext uri="{BB962C8B-B14F-4D97-AF65-F5344CB8AC3E}">
        <p14:creationId xmlns:p14="http://schemas.microsoft.com/office/powerpoint/2010/main" val="1512483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25003"/>
            <a:ext cx="10515600" cy="5751960"/>
          </a:xfrm>
        </p:spPr>
        <p:txBody>
          <a:bodyPr>
            <a:normAutofit/>
          </a:bodyPr>
          <a:lstStyle/>
          <a:p>
            <a:pPr marL="0" lvl="3" indent="0">
              <a:spcBef>
                <a:spcPts val="1000"/>
              </a:spcBef>
              <a:buNone/>
            </a:pPr>
            <a:r>
              <a:rPr lang="en-US" sz="4800" b="1" dirty="0">
                <a:solidFill>
                  <a:schemeClr val="bg1"/>
                </a:solidFill>
              </a:rPr>
              <a:t>Jerusalem</a:t>
            </a:r>
            <a:r>
              <a:rPr lang="en-US" sz="4800" dirty="0">
                <a:solidFill>
                  <a:schemeClr val="bg1"/>
                </a:solidFill>
              </a:rPr>
              <a:t> </a:t>
            </a:r>
            <a:r>
              <a:rPr lang="en-US" sz="4000" dirty="0">
                <a:solidFill>
                  <a:schemeClr val="bg1"/>
                </a:solidFill>
              </a:rPr>
              <a:t>– Your normal circles of influence </a:t>
            </a:r>
            <a:endParaRPr lang="en-US" sz="4000" dirty="0" smtClean="0">
              <a:solidFill>
                <a:schemeClr val="bg1"/>
              </a:solidFill>
            </a:endParaRPr>
          </a:p>
          <a:p>
            <a:pPr marL="0" lvl="3" indent="0">
              <a:spcBef>
                <a:spcPts val="1000"/>
              </a:spcBef>
              <a:buNone/>
            </a:pPr>
            <a:r>
              <a:rPr lang="en-US" sz="1400" dirty="0" smtClean="0">
                <a:solidFill>
                  <a:schemeClr val="bg1"/>
                </a:solidFill>
              </a:rPr>
              <a:t> </a:t>
            </a:r>
            <a:endParaRPr lang="en-US" sz="1400" dirty="0">
              <a:solidFill>
                <a:schemeClr val="bg1"/>
              </a:solidFill>
            </a:endParaRPr>
          </a:p>
          <a:p>
            <a:pPr marL="0" lvl="3" indent="0">
              <a:spcBef>
                <a:spcPts val="1000"/>
              </a:spcBef>
              <a:buNone/>
            </a:pPr>
            <a:r>
              <a:rPr lang="en-US" sz="4800" b="1" dirty="0" smtClean="0">
                <a:solidFill>
                  <a:schemeClr val="bg1"/>
                </a:solidFill>
              </a:rPr>
              <a:t>Judea </a:t>
            </a:r>
            <a:r>
              <a:rPr lang="en-US" sz="4000" dirty="0" smtClean="0">
                <a:solidFill>
                  <a:schemeClr val="bg1"/>
                </a:solidFill>
              </a:rPr>
              <a:t>– Your neighborhood; your acquaintances</a:t>
            </a:r>
            <a:endParaRPr lang="en-US" sz="8800" dirty="0">
              <a:solidFill>
                <a:schemeClr val="bg1"/>
              </a:solidFill>
            </a:endParaRPr>
          </a:p>
          <a:p>
            <a:pPr marL="0" lvl="3" indent="0">
              <a:spcBef>
                <a:spcPts val="1000"/>
              </a:spcBef>
              <a:buNone/>
            </a:pPr>
            <a:r>
              <a:rPr lang="en-US" sz="1400" dirty="0">
                <a:solidFill>
                  <a:schemeClr val="bg1"/>
                </a:solidFill>
              </a:rPr>
              <a:t> </a:t>
            </a:r>
          </a:p>
          <a:p>
            <a:pPr marL="0" lvl="3" indent="0">
              <a:spcBef>
                <a:spcPts val="1000"/>
              </a:spcBef>
              <a:buNone/>
            </a:pPr>
            <a:r>
              <a:rPr lang="en-US" sz="4800" b="1" dirty="0" smtClean="0">
                <a:solidFill>
                  <a:schemeClr val="bg1"/>
                </a:solidFill>
              </a:rPr>
              <a:t>Samaria </a:t>
            </a:r>
            <a:r>
              <a:rPr lang="en-US" sz="4000" dirty="0" smtClean="0">
                <a:solidFill>
                  <a:schemeClr val="bg1"/>
                </a:solidFill>
              </a:rPr>
              <a:t>– Those you avoid </a:t>
            </a:r>
            <a:r>
              <a:rPr lang="en-US" sz="2800" dirty="0" smtClean="0">
                <a:solidFill>
                  <a:schemeClr val="bg1"/>
                </a:solidFill>
              </a:rPr>
              <a:t>(Perhaps from a different 			         culture or subculture) </a:t>
            </a:r>
          </a:p>
          <a:p>
            <a:pPr marL="0" lvl="3" indent="0">
              <a:spcBef>
                <a:spcPts val="1000"/>
              </a:spcBef>
              <a:buNone/>
            </a:pPr>
            <a:r>
              <a:rPr lang="en-US" sz="4800" b="1" dirty="0" smtClean="0">
                <a:solidFill>
                  <a:schemeClr val="bg1"/>
                </a:solidFill>
              </a:rPr>
              <a:t>End </a:t>
            </a:r>
            <a:r>
              <a:rPr lang="en-US" sz="4800" b="1" dirty="0">
                <a:solidFill>
                  <a:schemeClr val="bg1"/>
                </a:solidFill>
              </a:rPr>
              <a:t>of the earth </a:t>
            </a:r>
            <a:r>
              <a:rPr lang="en-US" sz="4000" dirty="0" smtClean="0">
                <a:solidFill>
                  <a:schemeClr val="bg1"/>
                </a:solidFill>
              </a:rPr>
              <a:t>– Truly </a:t>
            </a:r>
            <a:r>
              <a:rPr lang="en-US" sz="4000" dirty="0">
                <a:solidFill>
                  <a:schemeClr val="bg1"/>
                </a:solidFill>
              </a:rPr>
              <a:t>unreached peoples </a:t>
            </a:r>
            <a:endParaRPr lang="en-US" sz="4000" dirty="0" smtClean="0">
              <a:solidFill>
                <a:schemeClr val="bg1"/>
              </a:solidFill>
            </a:endParaRPr>
          </a:p>
          <a:p>
            <a:pPr marL="0" lvl="3" indent="0">
              <a:spcBef>
                <a:spcPts val="1000"/>
              </a:spcBef>
              <a:buNone/>
            </a:pPr>
            <a:r>
              <a:rPr lang="en-US" sz="2800" dirty="0" smtClean="0">
                <a:solidFill>
                  <a:schemeClr val="bg1"/>
                </a:solidFill>
              </a:rPr>
              <a:t>(</a:t>
            </a:r>
            <a:r>
              <a:rPr lang="en-US" sz="2800" dirty="0">
                <a:solidFill>
                  <a:schemeClr val="bg1"/>
                </a:solidFill>
              </a:rPr>
              <a:t>Those who have no Christian witness </a:t>
            </a:r>
            <a:r>
              <a:rPr lang="en-US" sz="2800" dirty="0" smtClean="0">
                <a:solidFill>
                  <a:schemeClr val="bg1"/>
                </a:solidFill>
              </a:rPr>
              <a:t>within </a:t>
            </a:r>
            <a:r>
              <a:rPr lang="en-US" sz="2800" dirty="0">
                <a:solidFill>
                  <a:schemeClr val="bg1"/>
                </a:solidFill>
              </a:rPr>
              <a:t>their culture. If no </a:t>
            </a:r>
            <a:r>
              <a:rPr lang="en-US" sz="2800" dirty="0" smtClean="0">
                <a:solidFill>
                  <a:schemeClr val="bg1"/>
                </a:solidFill>
              </a:rPr>
              <a:t>one </a:t>
            </a:r>
            <a:r>
              <a:rPr lang="en-US" sz="2800" dirty="0">
                <a:solidFill>
                  <a:schemeClr val="bg1"/>
                </a:solidFill>
              </a:rPr>
              <a:t>goes to tell them, they will never hear the good news about Jesus)</a:t>
            </a:r>
          </a:p>
          <a:p>
            <a:endParaRPr lang="en-US" dirty="0">
              <a:solidFill>
                <a:schemeClr val="bg1"/>
              </a:solidFill>
            </a:endParaRPr>
          </a:p>
        </p:txBody>
      </p:sp>
    </p:spTree>
    <p:extLst>
      <p:ext uri="{BB962C8B-B14F-4D97-AF65-F5344CB8AC3E}">
        <p14:creationId xmlns:p14="http://schemas.microsoft.com/office/powerpoint/2010/main" val="33488188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Where are you call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514"/>
            <a:ext cx="12192000" cy="812596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838200" y="365125"/>
            <a:ext cx="10515600" cy="1325563"/>
          </a:xfrm>
        </p:spPr>
        <p:txBody>
          <a:bodyPr>
            <a:normAutofit/>
          </a:bodyPr>
          <a:lstStyle/>
          <a:p>
            <a:pPr algn="ctr"/>
            <a:r>
              <a:rPr lang="en-US" sz="8800" b="1" dirty="0" smtClean="0">
                <a:solidFill>
                  <a:srgbClr val="FF0000"/>
                </a:solidFill>
              </a:rPr>
              <a:t>Where are you called?</a:t>
            </a:r>
            <a:endParaRPr lang="en-US" sz="8800" b="1" dirty="0">
              <a:solidFill>
                <a:srgbClr val="FF0000"/>
              </a:solidFill>
            </a:endParaRPr>
          </a:p>
        </p:txBody>
      </p:sp>
      <p:sp>
        <p:nvSpPr>
          <p:cNvPr id="7" name="Content Placeholder 2"/>
          <p:cNvSpPr>
            <a:spLocks noGrp="1"/>
          </p:cNvSpPr>
          <p:nvPr>
            <p:ph idx="1"/>
          </p:nvPr>
        </p:nvSpPr>
        <p:spPr>
          <a:xfrm>
            <a:off x="2369712" y="1825625"/>
            <a:ext cx="8984087" cy="4351338"/>
          </a:xfrm>
        </p:spPr>
        <p:txBody>
          <a:bodyPr>
            <a:normAutofit/>
          </a:bodyPr>
          <a:lstStyle/>
          <a:p>
            <a:pPr marL="0" lvl="3" indent="0">
              <a:spcBef>
                <a:spcPts val="1000"/>
              </a:spcBef>
              <a:buNone/>
            </a:pPr>
            <a:r>
              <a:rPr lang="en-US" sz="6600" b="1" dirty="0">
                <a:solidFill>
                  <a:srgbClr val="FF0000"/>
                </a:solidFill>
              </a:rPr>
              <a:t>Jerusalem</a:t>
            </a:r>
            <a:r>
              <a:rPr lang="en-US" sz="6600" dirty="0">
                <a:solidFill>
                  <a:srgbClr val="FF0000"/>
                </a:solidFill>
              </a:rPr>
              <a:t> </a:t>
            </a:r>
            <a:endParaRPr lang="en-US" sz="6600" dirty="0" smtClean="0">
              <a:solidFill>
                <a:srgbClr val="FF0000"/>
              </a:solidFill>
            </a:endParaRPr>
          </a:p>
          <a:p>
            <a:pPr marL="0" lvl="3" indent="0">
              <a:spcBef>
                <a:spcPts val="1000"/>
              </a:spcBef>
              <a:buNone/>
            </a:pPr>
            <a:r>
              <a:rPr lang="en-US" sz="6600" b="1" dirty="0" smtClean="0">
                <a:solidFill>
                  <a:srgbClr val="FF0000"/>
                </a:solidFill>
              </a:rPr>
              <a:t>Judea </a:t>
            </a:r>
          </a:p>
          <a:p>
            <a:pPr marL="0" lvl="3" indent="0">
              <a:spcBef>
                <a:spcPts val="1000"/>
              </a:spcBef>
              <a:buNone/>
            </a:pPr>
            <a:r>
              <a:rPr lang="en-US" sz="6600" b="1" dirty="0" smtClean="0">
                <a:solidFill>
                  <a:srgbClr val="FF0000"/>
                </a:solidFill>
              </a:rPr>
              <a:t>Samaria </a:t>
            </a:r>
          </a:p>
          <a:p>
            <a:pPr marL="0" lvl="3" indent="0">
              <a:spcBef>
                <a:spcPts val="1000"/>
              </a:spcBef>
              <a:buNone/>
            </a:pPr>
            <a:r>
              <a:rPr lang="en-US" sz="6600" b="1" dirty="0" smtClean="0">
                <a:solidFill>
                  <a:srgbClr val="FF0000"/>
                </a:solidFill>
              </a:rPr>
              <a:t>End </a:t>
            </a:r>
            <a:r>
              <a:rPr lang="en-US" sz="6600" b="1" dirty="0">
                <a:solidFill>
                  <a:srgbClr val="FF0000"/>
                </a:solidFill>
              </a:rPr>
              <a:t>of the earth</a:t>
            </a:r>
            <a:endParaRPr lang="en-US" sz="6600" dirty="0">
              <a:solidFill>
                <a:srgbClr val="FF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019" y="5869031"/>
            <a:ext cx="3554361" cy="723118"/>
          </a:xfrm>
          <a:prstGeom prst="rect">
            <a:avLst/>
          </a:prstGeom>
        </p:spPr>
      </p:pic>
    </p:spTree>
    <p:extLst>
      <p:ext uri="{BB962C8B-B14F-4D97-AF65-F5344CB8AC3E}">
        <p14:creationId xmlns:p14="http://schemas.microsoft.com/office/powerpoint/2010/main" val="14817266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895601"/>
            <a:ext cx="12192000" cy="9753601"/>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019" y="5869031"/>
            <a:ext cx="3554361" cy="723118"/>
          </a:xfrm>
          <a:prstGeom prst="rect">
            <a:avLst/>
          </a:prstGeom>
        </p:spPr>
      </p:pic>
    </p:spTree>
    <p:extLst>
      <p:ext uri="{BB962C8B-B14F-4D97-AF65-F5344CB8AC3E}">
        <p14:creationId xmlns:p14="http://schemas.microsoft.com/office/powerpoint/2010/main" val="39647764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800" b="1" dirty="0" smtClean="0">
                <a:solidFill>
                  <a:schemeClr val="bg1"/>
                </a:solidFill>
              </a:rPr>
              <a:t>AND / OR</a:t>
            </a:r>
            <a:endParaRPr lang="en-US" sz="8800" b="1"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sz="4800" dirty="0" smtClean="0">
                <a:solidFill>
                  <a:schemeClr val="bg1"/>
                </a:solidFill>
              </a:rPr>
              <a:t> </a:t>
            </a:r>
            <a:endParaRPr lang="en-US" sz="4800" dirty="0">
              <a:solidFill>
                <a:schemeClr val="bg1"/>
              </a:solidFill>
            </a:endParaRPr>
          </a:p>
          <a:p>
            <a:pPr marL="0" indent="0">
              <a:buNone/>
            </a:pPr>
            <a:endParaRPr lang="en-US" sz="4800" dirty="0">
              <a:solidFill>
                <a:schemeClr val="bg1"/>
              </a:solidFill>
            </a:endParaRPr>
          </a:p>
        </p:txBody>
      </p:sp>
    </p:spTree>
    <p:extLst>
      <p:ext uri="{BB962C8B-B14F-4D97-AF65-F5344CB8AC3E}">
        <p14:creationId xmlns:p14="http://schemas.microsoft.com/office/powerpoint/2010/main" val="28694922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800" b="1" dirty="0" smtClean="0">
                <a:solidFill>
                  <a:schemeClr val="bg1"/>
                </a:solidFill>
              </a:rPr>
              <a:t>AND / OR</a:t>
            </a:r>
            <a:endParaRPr lang="en-US" sz="8800" b="1"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sz="4800" dirty="0">
                <a:solidFill>
                  <a:schemeClr val="bg1"/>
                </a:solidFill>
              </a:rPr>
              <a:t>you will be my witnesses in </a:t>
            </a:r>
            <a:r>
              <a:rPr lang="en-US" sz="4800" dirty="0">
                <a:solidFill>
                  <a:schemeClr val="bg1"/>
                </a:solidFill>
              </a:rPr>
              <a:t>Jerusalem </a:t>
            </a:r>
            <a:r>
              <a:rPr lang="en-US" sz="4800" b="1" dirty="0"/>
              <a:t>or</a:t>
            </a:r>
            <a:r>
              <a:rPr lang="en-US" sz="4800" dirty="0">
                <a:solidFill>
                  <a:schemeClr val="bg1"/>
                </a:solidFill>
              </a:rPr>
              <a:t> </a:t>
            </a:r>
            <a:r>
              <a:rPr lang="en-US" sz="4800" dirty="0">
                <a:solidFill>
                  <a:schemeClr val="bg1"/>
                </a:solidFill>
              </a:rPr>
              <a:t>in all Judea </a:t>
            </a:r>
            <a:r>
              <a:rPr lang="en-US" sz="4800" b="1" dirty="0"/>
              <a:t>or</a:t>
            </a:r>
            <a:r>
              <a:rPr lang="en-US" sz="4800" b="1" dirty="0">
                <a:solidFill>
                  <a:schemeClr val="bg1"/>
                </a:solidFill>
              </a:rPr>
              <a:t> </a:t>
            </a:r>
            <a:r>
              <a:rPr lang="en-US" sz="4800" dirty="0">
                <a:solidFill>
                  <a:schemeClr val="bg1"/>
                </a:solidFill>
              </a:rPr>
              <a:t>Samaria,</a:t>
            </a:r>
            <a:r>
              <a:rPr lang="en-US" sz="4800" dirty="0"/>
              <a:t> </a:t>
            </a:r>
            <a:r>
              <a:rPr lang="en-US" sz="4800" b="1" dirty="0"/>
              <a:t>or</a:t>
            </a:r>
            <a:r>
              <a:rPr lang="en-US" sz="4800" dirty="0">
                <a:solidFill>
                  <a:schemeClr val="bg1"/>
                </a:solidFill>
              </a:rPr>
              <a:t> to the end of the </a:t>
            </a:r>
            <a:r>
              <a:rPr lang="en-US" sz="4800" dirty="0" smtClean="0">
                <a:solidFill>
                  <a:schemeClr val="bg1"/>
                </a:solidFill>
              </a:rPr>
              <a:t>earth</a:t>
            </a:r>
          </a:p>
          <a:p>
            <a:pPr marL="0" indent="0">
              <a:buNone/>
            </a:pPr>
            <a:r>
              <a:rPr lang="en-US" sz="4800" dirty="0" smtClean="0">
                <a:solidFill>
                  <a:schemeClr val="bg1"/>
                </a:solidFill>
              </a:rPr>
              <a:t>					</a:t>
            </a:r>
            <a:endParaRPr lang="en-US" sz="4800" dirty="0">
              <a:solidFill>
                <a:schemeClr val="bg1"/>
              </a:solidFill>
            </a:endParaRPr>
          </a:p>
        </p:txBody>
      </p:sp>
    </p:spTree>
    <p:extLst>
      <p:ext uri="{BB962C8B-B14F-4D97-AF65-F5344CB8AC3E}">
        <p14:creationId xmlns:p14="http://schemas.microsoft.com/office/powerpoint/2010/main" val="31640990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800" b="1" dirty="0" smtClean="0">
                <a:solidFill>
                  <a:schemeClr val="bg1"/>
                </a:solidFill>
              </a:rPr>
              <a:t>AND / OR</a:t>
            </a:r>
            <a:endParaRPr lang="en-US" sz="8800" b="1"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sz="4800" dirty="0">
                <a:solidFill>
                  <a:schemeClr val="bg1"/>
                </a:solidFill>
              </a:rPr>
              <a:t>you will be my witnesses in </a:t>
            </a:r>
            <a:r>
              <a:rPr lang="en-US" sz="4800" dirty="0">
                <a:solidFill>
                  <a:schemeClr val="bg1"/>
                </a:solidFill>
              </a:rPr>
              <a:t>Jerusalem </a:t>
            </a:r>
            <a:r>
              <a:rPr lang="en-US" sz="4800" b="1" dirty="0"/>
              <a:t>or</a:t>
            </a:r>
            <a:r>
              <a:rPr lang="en-US" sz="4800" dirty="0">
                <a:solidFill>
                  <a:schemeClr val="bg1"/>
                </a:solidFill>
              </a:rPr>
              <a:t> </a:t>
            </a:r>
            <a:r>
              <a:rPr lang="en-US" sz="4800" dirty="0">
                <a:solidFill>
                  <a:schemeClr val="bg1"/>
                </a:solidFill>
              </a:rPr>
              <a:t>in all Judea </a:t>
            </a:r>
            <a:r>
              <a:rPr lang="en-US" sz="4800" b="1" dirty="0"/>
              <a:t>or</a:t>
            </a:r>
            <a:r>
              <a:rPr lang="en-US" sz="4800" b="1" dirty="0">
                <a:solidFill>
                  <a:schemeClr val="bg1"/>
                </a:solidFill>
              </a:rPr>
              <a:t> </a:t>
            </a:r>
            <a:r>
              <a:rPr lang="en-US" sz="4800" dirty="0">
                <a:solidFill>
                  <a:schemeClr val="bg1"/>
                </a:solidFill>
              </a:rPr>
              <a:t>Samaria,</a:t>
            </a:r>
            <a:r>
              <a:rPr lang="en-US" sz="4800" dirty="0"/>
              <a:t> </a:t>
            </a:r>
            <a:r>
              <a:rPr lang="en-US" sz="4800" b="1" dirty="0"/>
              <a:t>or</a:t>
            </a:r>
            <a:r>
              <a:rPr lang="en-US" sz="4800" dirty="0">
                <a:solidFill>
                  <a:schemeClr val="bg1"/>
                </a:solidFill>
              </a:rPr>
              <a:t> to the end of the </a:t>
            </a:r>
            <a:r>
              <a:rPr lang="en-US" sz="4800" dirty="0" smtClean="0">
                <a:solidFill>
                  <a:schemeClr val="bg1"/>
                </a:solidFill>
              </a:rPr>
              <a:t>earth</a:t>
            </a:r>
          </a:p>
          <a:p>
            <a:pPr marL="0" indent="0">
              <a:buNone/>
            </a:pPr>
            <a:r>
              <a:rPr lang="en-US" sz="4800" dirty="0" smtClean="0">
                <a:solidFill>
                  <a:schemeClr val="bg1"/>
                </a:solidFill>
              </a:rPr>
              <a:t>			</a:t>
            </a:r>
            <a:r>
              <a:rPr lang="en-US" sz="9600" b="1" strike="sngStrike" dirty="0" smtClean="0">
                <a:solidFill>
                  <a:srgbClr val="FF0000"/>
                </a:solidFill>
              </a:rPr>
              <a:t>o</a:t>
            </a:r>
            <a:r>
              <a:rPr lang="en-US" sz="9600" b="1" strike="sngStrike" dirty="0" smtClean="0"/>
              <a:t>   or   </a:t>
            </a:r>
            <a:r>
              <a:rPr lang="en-US" sz="9600" b="1" strike="sngStrike" dirty="0" smtClean="0">
                <a:solidFill>
                  <a:srgbClr val="FF0000"/>
                </a:solidFill>
              </a:rPr>
              <a:t>r</a:t>
            </a:r>
            <a:r>
              <a:rPr lang="en-US" sz="9600" b="1" strike="sngStrike" dirty="0"/>
              <a:t> </a:t>
            </a:r>
            <a:r>
              <a:rPr lang="en-US" sz="9600" b="1" strike="sngStrike" dirty="0" smtClean="0"/>
              <a:t> </a:t>
            </a:r>
            <a:endParaRPr lang="en-US" sz="9600" b="1" strike="sngStrike" dirty="0"/>
          </a:p>
        </p:txBody>
      </p:sp>
    </p:spTree>
    <p:extLst>
      <p:ext uri="{BB962C8B-B14F-4D97-AF65-F5344CB8AC3E}">
        <p14:creationId xmlns:p14="http://schemas.microsoft.com/office/powerpoint/2010/main" val="148281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solidFill>
                  <a:schemeClr val="bg1"/>
                </a:solidFill>
                <a:latin typeface="+mn-lt"/>
                <a:ea typeface="+mn-ea"/>
                <a:cs typeface="+mn-cs"/>
              </a:rPr>
              <a:t>Greatest Commandment </a:t>
            </a:r>
            <a:r>
              <a:rPr lang="en-US" sz="2400" dirty="0" smtClean="0">
                <a:solidFill>
                  <a:schemeClr val="bg1"/>
                </a:solidFill>
              </a:rPr>
              <a:t>(Matthew 22:36-40)</a:t>
            </a:r>
            <a:endParaRPr lang="en-US" sz="2400" dirty="0">
              <a:solidFill>
                <a:schemeClr val="bg1"/>
              </a:solidFill>
            </a:endParaRP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41453732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800" b="1" dirty="0" smtClean="0">
                <a:solidFill>
                  <a:schemeClr val="bg1"/>
                </a:solidFill>
              </a:rPr>
              <a:t>AND / OR</a:t>
            </a:r>
            <a:endParaRPr lang="en-US" sz="8800" b="1" dirty="0">
              <a:solidFill>
                <a:schemeClr val="bg1"/>
              </a:solidFill>
            </a:endParaRPr>
          </a:p>
        </p:txBody>
      </p:sp>
      <p:sp>
        <p:nvSpPr>
          <p:cNvPr id="3" name="Content Placeholder 2"/>
          <p:cNvSpPr>
            <a:spLocks noGrp="1"/>
          </p:cNvSpPr>
          <p:nvPr>
            <p:ph idx="1"/>
          </p:nvPr>
        </p:nvSpPr>
        <p:spPr/>
        <p:txBody>
          <a:bodyPr>
            <a:normAutofit/>
          </a:bodyPr>
          <a:lstStyle/>
          <a:p>
            <a:pPr marL="0" indent="0" algn="ctr">
              <a:buNone/>
            </a:pPr>
            <a:r>
              <a:rPr lang="en-US" sz="9600" b="1" dirty="0" smtClean="0"/>
              <a:t>AND</a:t>
            </a:r>
          </a:p>
          <a:p>
            <a:pPr marL="0" indent="0">
              <a:buNone/>
            </a:pPr>
            <a:endParaRPr lang="en-US" sz="1800" dirty="0"/>
          </a:p>
          <a:p>
            <a:pPr marL="0" indent="0">
              <a:buNone/>
            </a:pPr>
            <a:r>
              <a:rPr lang="en-US" sz="4400" dirty="0" smtClean="0">
                <a:solidFill>
                  <a:schemeClr val="bg1"/>
                </a:solidFill>
              </a:rPr>
              <a:t>“…and you </a:t>
            </a:r>
            <a:r>
              <a:rPr lang="en-US" sz="4400" dirty="0">
                <a:solidFill>
                  <a:schemeClr val="bg1"/>
                </a:solidFill>
              </a:rPr>
              <a:t>will be my </a:t>
            </a:r>
            <a:r>
              <a:rPr lang="en-US" sz="4400" dirty="0" smtClean="0">
                <a:solidFill>
                  <a:schemeClr val="bg1"/>
                </a:solidFill>
              </a:rPr>
              <a:t>witnesses in </a:t>
            </a:r>
            <a:r>
              <a:rPr lang="en-US" sz="4400" dirty="0">
                <a:solidFill>
                  <a:schemeClr val="bg1"/>
                </a:solidFill>
              </a:rPr>
              <a:t>Jerusalem </a:t>
            </a:r>
            <a:r>
              <a:rPr lang="en-US" sz="4400" b="1" dirty="0"/>
              <a:t>and</a:t>
            </a:r>
            <a:r>
              <a:rPr lang="en-US" sz="4400" dirty="0">
                <a:solidFill>
                  <a:schemeClr val="bg1"/>
                </a:solidFill>
              </a:rPr>
              <a:t> in all Judea </a:t>
            </a:r>
            <a:r>
              <a:rPr lang="en-US" sz="4400" b="1" dirty="0" smtClean="0"/>
              <a:t>and</a:t>
            </a:r>
            <a:r>
              <a:rPr lang="en-US" sz="4400" dirty="0">
                <a:solidFill>
                  <a:schemeClr val="bg1"/>
                </a:solidFill>
              </a:rPr>
              <a:t> </a:t>
            </a:r>
            <a:r>
              <a:rPr lang="en-US" sz="4400" dirty="0" smtClean="0">
                <a:solidFill>
                  <a:schemeClr val="bg1"/>
                </a:solidFill>
              </a:rPr>
              <a:t>Samaria</a:t>
            </a:r>
            <a:r>
              <a:rPr lang="en-US" sz="4400" dirty="0">
                <a:solidFill>
                  <a:schemeClr val="bg1"/>
                </a:solidFill>
              </a:rPr>
              <a:t>, </a:t>
            </a:r>
            <a:r>
              <a:rPr lang="en-US" sz="4400" b="1" dirty="0"/>
              <a:t>and </a:t>
            </a:r>
            <a:r>
              <a:rPr lang="en-US" sz="4400" dirty="0">
                <a:solidFill>
                  <a:schemeClr val="bg1"/>
                </a:solidFill>
              </a:rPr>
              <a:t>to the end of the </a:t>
            </a:r>
            <a:r>
              <a:rPr lang="en-US" sz="4400" dirty="0" smtClean="0">
                <a:solidFill>
                  <a:schemeClr val="bg1"/>
                </a:solidFill>
              </a:rPr>
              <a:t>earth.”					(Acts 1:8)	</a:t>
            </a:r>
          </a:p>
        </p:txBody>
      </p:sp>
    </p:spTree>
    <p:extLst>
      <p:ext uri="{BB962C8B-B14F-4D97-AF65-F5344CB8AC3E}">
        <p14:creationId xmlns:p14="http://schemas.microsoft.com/office/powerpoint/2010/main" val="5974572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1979"/>
            <a:ext cx="12192000" cy="685602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838200" y="198438"/>
            <a:ext cx="10515600" cy="1325563"/>
          </a:xfrm>
        </p:spPr>
        <p:txBody>
          <a:bodyPr>
            <a:normAutofit/>
          </a:bodyPr>
          <a:lstStyle/>
          <a:p>
            <a:pPr algn="ctr"/>
            <a:r>
              <a:rPr lang="en-US" sz="6000" b="1" dirty="0">
                <a:solidFill>
                  <a:srgbClr val="FF0000"/>
                </a:solidFill>
              </a:rPr>
              <a:t>How to gain a Heart for Missions</a:t>
            </a:r>
          </a:p>
        </p:txBody>
      </p:sp>
      <p:sp>
        <p:nvSpPr>
          <p:cNvPr id="7" name="Content Placeholder 2"/>
          <p:cNvSpPr>
            <a:spLocks noGrp="1"/>
          </p:cNvSpPr>
          <p:nvPr>
            <p:ph idx="1"/>
          </p:nvPr>
        </p:nvSpPr>
        <p:spPr>
          <a:xfrm>
            <a:off x="838200" y="1524001"/>
            <a:ext cx="10515599" cy="4652962"/>
          </a:xfrm>
        </p:spPr>
        <p:txBody>
          <a:bodyPr>
            <a:normAutofit/>
          </a:bodyPr>
          <a:lstStyle/>
          <a:p>
            <a:pPr marL="0" indent="0" algn="ctr">
              <a:buNone/>
            </a:pPr>
            <a:r>
              <a:rPr lang="en-US" sz="8800" dirty="0">
                <a:solidFill>
                  <a:srgbClr val="FF0000"/>
                </a:solidFill>
              </a:rPr>
              <a:t>Pray</a:t>
            </a:r>
          </a:p>
          <a:p>
            <a:pPr marL="0" lvl="3" indent="0" algn="ctr">
              <a:spcBef>
                <a:spcPts val="1000"/>
              </a:spcBef>
              <a:buNone/>
            </a:pPr>
            <a:endParaRPr lang="en-US" sz="4400" dirty="0" smtClean="0">
              <a:solidFill>
                <a:srgbClr val="FF0000"/>
              </a:solidFill>
            </a:endParaRPr>
          </a:p>
          <a:p>
            <a:pPr marL="0" lvl="3" indent="0" algn="ctr">
              <a:spcBef>
                <a:spcPts val="1000"/>
              </a:spcBef>
              <a:buNone/>
            </a:pPr>
            <a:endParaRPr lang="en-US" sz="4400" dirty="0">
              <a:solidFill>
                <a:srgbClr val="FF0000"/>
              </a:solidFill>
            </a:endParaRPr>
          </a:p>
          <a:p>
            <a:pPr marL="0" lvl="3" indent="0" algn="ctr">
              <a:spcBef>
                <a:spcPts val="1000"/>
              </a:spcBef>
              <a:buNone/>
            </a:pPr>
            <a:r>
              <a:rPr lang="en-US" sz="4400" b="1" dirty="0" smtClean="0">
                <a:solidFill>
                  <a:srgbClr val="FF0000"/>
                </a:solidFill>
              </a:rPr>
              <a:t>Since </a:t>
            </a:r>
            <a:r>
              <a:rPr lang="en-US" sz="4400" b="1" dirty="0">
                <a:solidFill>
                  <a:srgbClr val="FF0000"/>
                </a:solidFill>
              </a:rPr>
              <a:t>it is God’s own heart, He will </a:t>
            </a:r>
            <a:r>
              <a:rPr lang="en-US" sz="4400" b="1" dirty="0" smtClean="0">
                <a:solidFill>
                  <a:srgbClr val="FF0000"/>
                </a:solidFill>
              </a:rPr>
              <a:t>answer</a:t>
            </a:r>
            <a:r>
              <a:rPr lang="en-US" sz="4400" b="1" dirty="0">
                <a:solidFill>
                  <a:srgbClr val="FF0000"/>
                </a:solidFill>
              </a:rPr>
              <a:t>!</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019" y="5869031"/>
            <a:ext cx="3554361" cy="723118"/>
          </a:xfrm>
          <a:prstGeom prst="rect">
            <a:avLst/>
          </a:prstGeom>
        </p:spPr>
      </p:pic>
    </p:spTree>
    <p:extLst>
      <p:ext uri="{BB962C8B-B14F-4D97-AF65-F5344CB8AC3E}">
        <p14:creationId xmlns:p14="http://schemas.microsoft.com/office/powerpoint/2010/main" val="22283183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800" b="1" dirty="0" smtClean="0">
                <a:solidFill>
                  <a:schemeClr val="bg1"/>
                </a:solidFill>
              </a:rPr>
              <a:t>Give, GO, and Pray</a:t>
            </a:r>
            <a:endParaRPr lang="en-US" sz="8800" b="1"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sz="4800" dirty="0">
                <a:solidFill>
                  <a:schemeClr val="bg1"/>
                </a:solidFill>
              </a:rPr>
              <a:t> </a:t>
            </a:r>
          </a:p>
        </p:txBody>
      </p:sp>
    </p:spTree>
    <p:extLst>
      <p:ext uri="{BB962C8B-B14F-4D97-AF65-F5344CB8AC3E}">
        <p14:creationId xmlns:p14="http://schemas.microsoft.com/office/powerpoint/2010/main" val="11965322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800" b="1" dirty="0" smtClean="0">
                <a:solidFill>
                  <a:schemeClr val="bg1"/>
                </a:solidFill>
              </a:rPr>
              <a:t>Give, GO, and Pray</a:t>
            </a:r>
            <a:endParaRPr lang="en-US" sz="8800" b="1" dirty="0">
              <a:solidFill>
                <a:schemeClr val="bg1"/>
              </a:solidFill>
            </a:endParaRPr>
          </a:p>
        </p:txBody>
      </p:sp>
      <p:sp>
        <p:nvSpPr>
          <p:cNvPr id="3" name="Content Placeholder 2"/>
          <p:cNvSpPr>
            <a:spLocks noGrp="1"/>
          </p:cNvSpPr>
          <p:nvPr>
            <p:ph idx="1"/>
          </p:nvPr>
        </p:nvSpPr>
        <p:spPr/>
        <p:txBody>
          <a:bodyPr>
            <a:normAutofit/>
          </a:bodyPr>
          <a:lstStyle/>
          <a:p>
            <a:r>
              <a:rPr lang="en-US" sz="4800" dirty="0" smtClean="0">
                <a:solidFill>
                  <a:schemeClr val="bg1"/>
                </a:solidFill>
              </a:rPr>
              <a:t>GIVE 	sacrificially as and act of worship</a:t>
            </a:r>
            <a:endParaRPr lang="en-US" sz="4800" dirty="0">
              <a:solidFill>
                <a:schemeClr val="bg1"/>
              </a:solidFill>
            </a:endParaRPr>
          </a:p>
        </p:txBody>
      </p:sp>
    </p:spTree>
    <p:extLst>
      <p:ext uri="{BB962C8B-B14F-4D97-AF65-F5344CB8AC3E}">
        <p14:creationId xmlns:p14="http://schemas.microsoft.com/office/powerpoint/2010/main" val="39476944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800" b="1" dirty="0" smtClean="0">
                <a:solidFill>
                  <a:schemeClr val="bg1"/>
                </a:solidFill>
              </a:rPr>
              <a:t>Give, GO, and Pray</a:t>
            </a:r>
            <a:endParaRPr lang="en-US" sz="8800" b="1" dirty="0">
              <a:solidFill>
                <a:schemeClr val="bg1"/>
              </a:solidFill>
            </a:endParaRPr>
          </a:p>
        </p:txBody>
      </p:sp>
      <p:sp>
        <p:nvSpPr>
          <p:cNvPr id="3" name="Content Placeholder 2"/>
          <p:cNvSpPr>
            <a:spLocks noGrp="1"/>
          </p:cNvSpPr>
          <p:nvPr>
            <p:ph idx="1"/>
          </p:nvPr>
        </p:nvSpPr>
        <p:spPr/>
        <p:txBody>
          <a:bodyPr>
            <a:normAutofit/>
          </a:bodyPr>
          <a:lstStyle/>
          <a:p>
            <a:r>
              <a:rPr lang="en-US" sz="4800" dirty="0" smtClean="0">
                <a:solidFill>
                  <a:schemeClr val="bg1"/>
                </a:solidFill>
              </a:rPr>
              <a:t>GIVE 	sacrificially as and act of worship</a:t>
            </a:r>
          </a:p>
          <a:p>
            <a:r>
              <a:rPr lang="en-US" sz="4800" dirty="0" smtClean="0">
                <a:solidFill>
                  <a:schemeClr val="bg1"/>
                </a:solidFill>
              </a:rPr>
              <a:t>GO 	where you are called</a:t>
            </a:r>
          </a:p>
        </p:txBody>
      </p:sp>
    </p:spTree>
    <p:extLst>
      <p:ext uri="{BB962C8B-B14F-4D97-AF65-F5344CB8AC3E}">
        <p14:creationId xmlns:p14="http://schemas.microsoft.com/office/powerpoint/2010/main" val="30366236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8800" b="1" dirty="0" smtClean="0">
                <a:solidFill>
                  <a:schemeClr val="bg1"/>
                </a:solidFill>
              </a:rPr>
              <a:t>Give, GO, and Pray</a:t>
            </a:r>
            <a:endParaRPr lang="en-US" sz="8800" b="1" dirty="0">
              <a:solidFill>
                <a:schemeClr val="bg1"/>
              </a:solidFill>
            </a:endParaRPr>
          </a:p>
        </p:txBody>
      </p:sp>
      <p:sp>
        <p:nvSpPr>
          <p:cNvPr id="3" name="Content Placeholder 2"/>
          <p:cNvSpPr>
            <a:spLocks noGrp="1"/>
          </p:cNvSpPr>
          <p:nvPr>
            <p:ph idx="1"/>
          </p:nvPr>
        </p:nvSpPr>
        <p:spPr/>
        <p:txBody>
          <a:bodyPr>
            <a:normAutofit/>
          </a:bodyPr>
          <a:lstStyle/>
          <a:p>
            <a:r>
              <a:rPr lang="en-US" sz="4800" dirty="0" smtClean="0">
                <a:solidFill>
                  <a:schemeClr val="bg1"/>
                </a:solidFill>
              </a:rPr>
              <a:t>GIVE 	sacrificially as and act of worship</a:t>
            </a:r>
          </a:p>
          <a:p>
            <a:r>
              <a:rPr lang="en-US" sz="4800" dirty="0" smtClean="0">
                <a:solidFill>
                  <a:schemeClr val="bg1"/>
                </a:solidFill>
              </a:rPr>
              <a:t>GO 	where you are called</a:t>
            </a:r>
          </a:p>
          <a:p>
            <a:r>
              <a:rPr lang="en-US" sz="4800" dirty="0" smtClean="0">
                <a:solidFill>
                  <a:schemeClr val="bg1"/>
                </a:solidFill>
              </a:rPr>
              <a:t>PRAY 	in faith, in line with God’s heart 			for the nations. He will answer.</a:t>
            </a:r>
            <a:endParaRPr lang="en-US" sz="4800" dirty="0">
              <a:solidFill>
                <a:schemeClr val="bg1"/>
              </a:solidFill>
            </a:endParaRPr>
          </a:p>
        </p:txBody>
      </p:sp>
    </p:spTree>
    <p:extLst>
      <p:ext uri="{BB962C8B-B14F-4D97-AF65-F5344CB8AC3E}">
        <p14:creationId xmlns:p14="http://schemas.microsoft.com/office/powerpoint/2010/main" val="13729540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2355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944" y="83820"/>
            <a:ext cx="9557656" cy="6690360"/>
          </a:xfrm>
          <a:prstGeom prst="rect">
            <a:avLst/>
          </a:prstGeom>
        </p:spPr>
      </p:pic>
      <p:sp>
        <p:nvSpPr>
          <p:cNvPr id="13" name="Line Callout 1 12"/>
          <p:cNvSpPr/>
          <p:nvPr/>
        </p:nvSpPr>
        <p:spPr>
          <a:xfrm>
            <a:off x="1866900" y="731520"/>
            <a:ext cx="1524000" cy="533400"/>
          </a:xfrm>
          <a:prstGeom prst="borderCallout1">
            <a:avLst>
              <a:gd name="adj1" fmla="val 101409"/>
              <a:gd name="adj2" fmla="val 48138"/>
              <a:gd name="adj3" fmla="val 356281"/>
              <a:gd name="adj4" fmla="val 139946"/>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Ruth House</a:t>
            </a:r>
          </a:p>
          <a:p>
            <a:pPr algn="ctr"/>
            <a:r>
              <a:rPr lang="en-US" sz="1200" b="1" dirty="0">
                <a:solidFill>
                  <a:srgbClr val="FF0000"/>
                </a:solidFill>
              </a:rPr>
              <a:t>Umatilla, FL</a:t>
            </a:r>
          </a:p>
        </p:txBody>
      </p:sp>
      <p:sp>
        <p:nvSpPr>
          <p:cNvPr id="14" name="Line Callout 1 13"/>
          <p:cNvSpPr/>
          <p:nvPr/>
        </p:nvSpPr>
        <p:spPr>
          <a:xfrm>
            <a:off x="1600200" y="3866910"/>
            <a:ext cx="1447800" cy="762000"/>
          </a:xfrm>
          <a:prstGeom prst="borderCallout1">
            <a:avLst>
              <a:gd name="adj1" fmla="val 49644"/>
              <a:gd name="adj2" fmla="val 99536"/>
              <a:gd name="adj3" fmla="val -19719"/>
              <a:gd name="adj4" fmla="val 174176"/>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Off the Trail Missions</a:t>
            </a:r>
          </a:p>
          <a:p>
            <a:pPr algn="ctr"/>
            <a:r>
              <a:rPr lang="en-US" sz="1200" b="1" dirty="0">
                <a:solidFill>
                  <a:srgbClr val="FF0000"/>
                </a:solidFill>
              </a:rPr>
              <a:t>Pucallpa, Peru</a:t>
            </a:r>
          </a:p>
        </p:txBody>
      </p:sp>
      <p:sp>
        <p:nvSpPr>
          <p:cNvPr id="15" name="Line Callout 1 14"/>
          <p:cNvSpPr/>
          <p:nvPr/>
        </p:nvSpPr>
        <p:spPr>
          <a:xfrm>
            <a:off x="457200" y="2568836"/>
            <a:ext cx="2384612" cy="762000"/>
          </a:xfrm>
          <a:prstGeom prst="borderCallout1">
            <a:avLst>
              <a:gd name="adj1" fmla="val 51696"/>
              <a:gd name="adj2" fmla="val 100025"/>
              <a:gd name="adj3" fmla="val 10843"/>
              <a:gd name="adj4" fmla="val 147781"/>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Luis &amp; </a:t>
            </a:r>
            <a:r>
              <a:rPr lang="en-US" b="1" dirty="0" err="1">
                <a:solidFill>
                  <a:schemeClr val="tx1"/>
                </a:solidFill>
              </a:rPr>
              <a:t>Maira</a:t>
            </a:r>
            <a:r>
              <a:rPr lang="en-US" b="1" dirty="0">
                <a:solidFill>
                  <a:schemeClr val="tx1"/>
                </a:solidFill>
              </a:rPr>
              <a:t> Fuentes</a:t>
            </a:r>
          </a:p>
          <a:p>
            <a:pPr algn="ctr"/>
            <a:r>
              <a:rPr lang="en-US" sz="1400" b="1" dirty="0" smtClean="0">
                <a:solidFill>
                  <a:srgbClr val="FF0000"/>
                </a:solidFill>
              </a:rPr>
              <a:t>Latino Americans</a:t>
            </a:r>
            <a:endParaRPr lang="en-US" sz="1400" b="1" dirty="0">
              <a:solidFill>
                <a:srgbClr val="FF0000"/>
              </a:solidFill>
            </a:endParaRPr>
          </a:p>
          <a:p>
            <a:pPr algn="ctr"/>
            <a:r>
              <a:rPr lang="en-US" sz="1200" b="1" dirty="0" smtClean="0">
                <a:solidFill>
                  <a:srgbClr val="FF0000"/>
                </a:solidFill>
              </a:rPr>
              <a:t>Lake County, </a:t>
            </a:r>
            <a:r>
              <a:rPr lang="en-US" sz="1200" b="1" dirty="0">
                <a:solidFill>
                  <a:srgbClr val="FF0000"/>
                </a:solidFill>
              </a:rPr>
              <a:t>FL</a:t>
            </a:r>
          </a:p>
        </p:txBody>
      </p:sp>
      <p:sp>
        <p:nvSpPr>
          <p:cNvPr id="16" name="Line Callout 1 15"/>
          <p:cNvSpPr/>
          <p:nvPr/>
        </p:nvSpPr>
        <p:spPr>
          <a:xfrm>
            <a:off x="5638800" y="990600"/>
            <a:ext cx="1981200" cy="720090"/>
          </a:xfrm>
          <a:prstGeom prst="borderCallout1">
            <a:avLst>
              <a:gd name="adj1" fmla="val 98809"/>
              <a:gd name="adj2" fmla="val 50789"/>
              <a:gd name="adj3" fmla="val 212273"/>
              <a:gd name="adj4" fmla="val -85145"/>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Jose &amp; Iva Roman</a:t>
            </a:r>
          </a:p>
          <a:p>
            <a:pPr algn="ctr"/>
            <a:r>
              <a:rPr lang="en-US" sz="1400" b="1" dirty="0" smtClean="0">
                <a:solidFill>
                  <a:srgbClr val="FF0000"/>
                </a:solidFill>
              </a:rPr>
              <a:t>Chinese Students</a:t>
            </a:r>
            <a:r>
              <a:rPr lang="en-US" sz="1200" b="1" dirty="0" smtClean="0">
                <a:solidFill>
                  <a:srgbClr val="FF0000"/>
                </a:solidFill>
              </a:rPr>
              <a:t> University of Alabama</a:t>
            </a:r>
            <a:endParaRPr lang="en-US" sz="1200" b="1" dirty="0">
              <a:solidFill>
                <a:srgbClr val="FF0000"/>
              </a:solidFill>
            </a:endParaRPr>
          </a:p>
        </p:txBody>
      </p:sp>
      <p:sp>
        <p:nvSpPr>
          <p:cNvPr id="17" name="Line Callout 1 16"/>
          <p:cNvSpPr/>
          <p:nvPr/>
        </p:nvSpPr>
        <p:spPr>
          <a:xfrm>
            <a:off x="4936067" y="4495800"/>
            <a:ext cx="2109552" cy="609600"/>
          </a:xfrm>
          <a:prstGeom prst="borderCallout1">
            <a:avLst>
              <a:gd name="adj1" fmla="val 463"/>
              <a:gd name="adj2" fmla="val 42847"/>
              <a:gd name="adj3" fmla="val -176631"/>
              <a:gd name="adj4" fmla="val 102258"/>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Sam &amp; Jessica Hollis</a:t>
            </a:r>
          </a:p>
          <a:p>
            <a:pPr algn="ctr"/>
            <a:r>
              <a:rPr lang="en-US" sz="1200" b="1" dirty="0">
                <a:solidFill>
                  <a:srgbClr val="FF0000"/>
                </a:solidFill>
              </a:rPr>
              <a:t>Kenya, Africa</a:t>
            </a:r>
          </a:p>
        </p:txBody>
      </p:sp>
      <p:sp>
        <p:nvSpPr>
          <p:cNvPr id="18" name="Line Callout 1 17"/>
          <p:cNvSpPr/>
          <p:nvPr/>
        </p:nvSpPr>
        <p:spPr>
          <a:xfrm>
            <a:off x="3657600" y="457200"/>
            <a:ext cx="1905000" cy="762000"/>
          </a:xfrm>
          <a:prstGeom prst="borderCallout1">
            <a:avLst>
              <a:gd name="adj1" fmla="val 99666"/>
              <a:gd name="adj2" fmla="val 46020"/>
              <a:gd name="adj3" fmla="val 283609"/>
              <a:gd name="adj4" fmla="val 18456"/>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b="1" dirty="0">
                <a:solidFill>
                  <a:schemeClr val="tx1"/>
                </a:solidFill>
              </a:rPr>
              <a:t>Commissioned Beyond Borders</a:t>
            </a:r>
          </a:p>
          <a:p>
            <a:pPr algn="ctr">
              <a:lnSpc>
                <a:spcPct val="90000"/>
              </a:lnSpc>
            </a:pPr>
            <a:r>
              <a:rPr lang="en-US" sz="1200" b="1" dirty="0">
                <a:solidFill>
                  <a:srgbClr val="FF0000"/>
                </a:solidFill>
              </a:rPr>
              <a:t>Umatilla, FL</a:t>
            </a:r>
          </a:p>
        </p:txBody>
      </p:sp>
      <p:sp>
        <p:nvSpPr>
          <p:cNvPr id="19" name="Line Callout 1 18"/>
          <p:cNvSpPr/>
          <p:nvPr/>
        </p:nvSpPr>
        <p:spPr>
          <a:xfrm>
            <a:off x="4936067" y="2057400"/>
            <a:ext cx="1676400" cy="533400"/>
          </a:xfrm>
          <a:prstGeom prst="borderCallout1">
            <a:avLst>
              <a:gd name="adj1" fmla="val 102729"/>
              <a:gd name="adj2" fmla="val 51068"/>
              <a:gd name="adj3" fmla="val 160002"/>
              <a:gd name="adj4" fmla="val -38950"/>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Luc Saint Felix</a:t>
            </a:r>
          </a:p>
          <a:p>
            <a:pPr algn="ctr"/>
            <a:r>
              <a:rPr lang="en-US" sz="1200" b="1" dirty="0">
                <a:solidFill>
                  <a:srgbClr val="FF0000"/>
                </a:solidFill>
              </a:rPr>
              <a:t>Haiti</a:t>
            </a:r>
          </a:p>
        </p:txBody>
      </p:sp>
      <p:sp>
        <p:nvSpPr>
          <p:cNvPr id="20" name="TextBox 19"/>
          <p:cNvSpPr txBox="1"/>
          <p:nvPr/>
        </p:nvSpPr>
        <p:spPr>
          <a:xfrm>
            <a:off x="8610600" y="3832412"/>
            <a:ext cx="3624944" cy="830997"/>
          </a:xfrm>
          <a:prstGeom prst="rect">
            <a:avLst/>
          </a:prstGeom>
          <a:solidFill>
            <a:schemeClr val="bg1"/>
          </a:solidFill>
          <a:ln>
            <a:solidFill>
              <a:schemeClr val="bg1"/>
            </a:solidFill>
          </a:ln>
        </p:spPr>
        <p:txBody>
          <a:bodyPr wrap="square" rtlCol="0">
            <a:spAutoFit/>
          </a:bodyPr>
          <a:lstStyle/>
          <a:p>
            <a:r>
              <a:rPr lang="en-US" sz="2400" b="1" dirty="0"/>
              <a:t>$ </a:t>
            </a:r>
            <a:r>
              <a:rPr lang="en-US" sz="2400" b="1" dirty="0" smtClean="0"/>
              <a:t>1600.00 Monthly </a:t>
            </a:r>
            <a:endParaRPr lang="en-US" sz="2400" b="1" dirty="0"/>
          </a:p>
          <a:p>
            <a:pPr algn="ctr"/>
            <a:r>
              <a:rPr lang="en-US" sz="2400" b="1" dirty="0"/>
              <a:t>Missions Support</a:t>
            </a:r>
          </a:p>
        </p:txBody>
      </p:sp>
      <p:sp>
        <p:nvSpPr>
          <p:cNvPr id="6" name="Title 1"/>
          <p:cNvSpPr>
            <a:spLocks noGrp="1"/>
          </p:cNvSpPr>
          <p:nvPr>
            <p:ph type="title"/>
          </p:nvPr>
        </p:nvSpPr>
        <p:spPr>
          <a:xfrm>
            <a:off x="838200" y="198438"/>
            <a:ext cx="10515600" cy="1325563"/>
          </a:xfrm>
        </p:spPr>
        <p:txBody>
          <a:bodyPr>
            <a:normAutofit/>
          </a:bodyPr>
          <a:lstStyle/>
          <a:p>
            <a:pPr algn="ctr"/>
            <a:r>
              <a:rPr lang="en-US" sz="6000" b="1" dirty="0" smtClean="0"/>
              <a:t> </a:t>
            </a:r>
            <a:endParaRPr lang="en-US" sz="6000" b="1" dirty="0"/>
          </a:p>
        </p:txBody>
      </p:sp>
      <p:sp>
        <p:nvSpPr>
          <p:cNvPr id="7" name="Content Placeholder 2"/>
          <p:cNvSpPr>
            <a:spLocks noGrp="1"/>
          </p:cNvSpPr>
          <p:nvPr>
            <p:ph idx="1"/>
          </p:nvPr>
        </p:nvSpPr>
        <p:spPr>
          <a:xfrm>
            <a:off x="838200" y="1524001"/>
            <a:ext cx="10515599" cy="4652962"/>
          </a:xfrm>
        </p:spPr>
        <p:txBody>
          <a:bodyPr>
            <a:normAutofit/>
          </a:bodyPr>
          <a:lstStyle/>
          <a:p>
            <a:pPr marL="0" indent="0" algn="ctr">
              <a:buNone/>
            </a:pPr>
            <a:r>
              <a:rPr lang="en-US" sz="8800" b="1" dirty="0" smtClean="0"/>
              <a:t> </a:t>
            </a:r>
            <a:endParaRPr lang="en-US" sz="8800" b="1"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5019" y="5869031"/>
            <a:ext cx="3554361" cy="723118"/>
          </a:xfrm>
          <a:prstGeom prst="rect">
            <a:avLst/>
          </a:prstGeom>
        </p:spPr>
      </p:pic>
    </p:spTree>
    <p:extLst>
      <p:ext uri="{BB962C8B-B14F-4D97-AF65-F5344CB8AC3E}">
        <p14:creationId xmlns:p14="http://schemas.microsoft.com/office/powerpoint/2010/main" val="31105246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700" b="1" dirty="0" smtClean="0">
                <a:solidFill>
                  <a:schemeClr val="bg1"/>
                </a:solidFill>
              </a:rPr>
              <a:t> </a:t>
            </a:r>
            <a:endParaRPr lang="en-US" sz="2700" b="1" dirty="0">
              <a:solidFill>
                <a:schemeClr val="bg1"/>
              </a:solidFill>
            </a:endParaRPr>
          </a:p>
        </p:txBody>
      </p:sp>
      <p:sp>
        <p:nvSpPr>
          <p:cNvPr id="3" name="Content Placeholder 2"/>
          <p:cNvSpPr>
            <a:spLocks noGrp="1"/>
          </p:cNvSpPr>
          <p:nvPr>
            <p:ph idx="1"/>
          </p:nvPr>
        </p:nvSpPr>
        <p:spPr/>
        <p:txBody>
          <a:bodyPr>
            <a:normAutofit/>
          </a:bodyPr>
          <a:lstStyle/>
          <a:p>
            <a:pPr marL="0" indent="0">
              <a:buNone/>
            </a:pPr>
            <a:r>
              <a:rPr lang="en-US" sz="4100" dirty="0" smtClean="0">
                <a:solidFill>
                  <a:schemeClr val="bg1"/>
                </a:solidFill>
              </a:rPr>
              <a:t> </a:t>
            </a:r>
            <a:endParaRPr lang="en-US" sz="4100" dirty="0">
              <a:solidFill>
                <a:schemeClr val="bg1"/>
              </a:solidFill>
            </a:endParaRPr>
          </a:p>
        </p:txBody>
      </p:sp>
    </p:spTree>
    <p:extLst>
      <p:ext uri="{BB962C8B-B14F-4D97-AF65-F5344CB8AC3E}">
        <p14:creationId xmlns:p14="http://schemas.microsoft.com/office/powerpoint/2010/main" val="10703515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chemeClr val="bg1"/>
                </a:solidFill>
              </a:rPr>
              <a:t>The Widow’s </a:t>
            </a:r>
            <a:r>
              <a:rPr lang="en-US" sz="6000" b="1" dirty="0">
                <a:solidFill>
                  <a:schemeClr val="bg1"/>
                </a:solidFill>
              </a:rPr>
              <a:t>Offering </a:t>
            </a:r>
            <a:r>
              <a:rPr lang="en-US" sz="2700" b="1" dirty="0">
                <a:solidFill>
                  <a:schemeClr val="bg1"/>
                </a:solidFill>
              </a:rPr>
              <a:t>(Luke 21:1-4)</a:t>
            </a:r>
            <a:r>
              <a:rPr lang="en-US" sz="2700" b="1" dirty="0">
                <a:solidFill>
                  <a:schemeClr val="bg1"/>
                </a:solidFill>
              </a:rPr>
              <a:t> </a:t>
            </a:r>
          </a:p>
        </p:txBody>
      </p:sp>
      <p:sp>
        <p:nvSpPr>
          <p:cNvPr id="3" name="Content Placeholder 2"/>
          <p:cNvSpPr>
            <a:spLocks noGrp="1"/>
          </p:cNvSpPr>
          <p:nvPr>
            <p:ph idx="1"/>
          </p:nvPr>
        </p:nvSpPr>
        <p:spPr/>
        <p:txBody>
          <a:bodyPr>
            <a:normAutofit/>
          </a:bodyPr>
          <a:lstStyle/>
          <a:p>
            <a:pPr marL="0" indent="0">
              <a:buNone/>
            </a:pPr>
            <a:r>
              <a:rPr lang="en-US" sz="4100" dirty="0" smtClean="0">
                <a:solidFill>
                  <a:schemeClr val="bg1"/>
                </a:solidFill>
              </a:rPr>
              <a:t> </a:t>
            </a:r>
            <a:endParaRPr lang="en-US" sz="4100" dirty="0">
              <a:solidFill>
                <a:schemeClr val="bg1"/>
              </a:solidFill>
            </a:endParaRPr>
          </a:p>
        </p:txBody>
      </p:sp>
    </p:spTree>
    <p:extLst>
      <p:ext uri="{BB962C8B-B14F-4D97-AF65-F5344CB8AC3E}">
        <p14:creationId xmlns:p14="http://schemas.microsoft.com/office/powerpoint/2010/main" val="13143953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solidFill>
                  <a:schemeClr val="bg1"/>
                </a:solidFill>
              </a:rPr>
              <a:t>The Widow’s </a:t>
            </a:r>
            <a:r>
              <a:rPr lang="en-US" sz="6000" b="1" dirty="0">
                <a:solidFill>
                  <a:schemeClr val="bg1"/>
                </a:solidFill>
              </a:rPr>
              <a:t>Offering </a:t>
            </a:r>
            <a:r>
              <a:rPr lang="en-US" sz="2700" b="1" dirty="0">
                <a:solidFill>
                  <a:schemeClr val="bg1"/>
                </a:solidFill>
              </a:rPr>
              <a:t>(Luke 21:1-4)</a:t>
            </a:r>
            <a:r>
              <a:rPr lang="en-US" sz="2700" b="1" dirty="0">
                <a:solidFill>
                  <a:schemeClr val="bg1"/>
                </a:solidFill>
              </a:rPr>
              <a:t> </a:t>
            </a:r>
          </a:p>
        </p:txBody>
      </p:sp>
      <p:sp>
        <p:nvSpPr>
          <p:cNvPr id="3" name="Content Placeholder 2"/>
          <p:cNvSpPr>
            <a:spLocks noGrp="1"/>
          </p:cNvSpPr>
          <p:nvPr>
            <p:ph idx="1"/>
          </p:nvPr>
        </p:nvSpPr>
        <p:spPr/>
        <p:txBody>
          <a:bodyPr>
            <a:normAutofit lnSpcReduction="10000"/>
          </a:bodyPr>
          <a:lstStyle/>
          <a:p>
            <a:pPr marL="0" indent="0">
              <a:buNone/>
            </a:pPr>
            <a:r>
              <a:rPr lang="en-US" sz="1700" b="1" baseline="30000" dirty="0">
                <a:solidFill>
                  <a:schemeClr val="bg1"/>
                </a:solidFill>
              </a:rPr>
              <a:t>1</a:t>
            </a:r>
            <a:r>
              <a:rPr lang="en-US" sz="1700" b="1" baseline="30000" dirty="0">
                <a:solidFill>
                  <a:schemeClr val="bg1"/>
                </a:solidFill>
              </a:rPr>
              <a:t> </a:t>
            </a:r>
            <a:r>
              <a:rPr lang="en-US" sz="4100" dirty="0">
                <a:solidFill>
                  <a:schemeClr val="bg1"/>
                </a:solidFill>
              </a:rPr>
              <a:t>While Jesus was in the Temple, he watched the rich people dropping their gifts in the collection box. </a:t>
            </a:r>
            <a:r>
              <a:rPr lang="en-US" sz="1700" b="1" baseline="30000" dirty="0">
                <a:solidFill>
                  <a:schemeClr val="bg1"/>
                </a:solidFill>
              </a:rPr>
              <a:t>2 </a:t>
            </a:r>
            <a:r>
              <a:rPr lang="en-US" sz="4100" dirty="0">
                <a:solidFill>
                  <a:schemeClr val="bg1"/>
                </a:solidFill>
              </a:rPr>
              <a:t>Then a poor widow came by and dropped in two small coins. </a:t>
            </a:r>
            <a:r>
              <a:rPr lang="en-US" sz="1700" b="1" baseline="30000" dirty="0">
                <a:solidFill>
                  <a:schemeClr val="bg1"/>
                </a:solidFill>
              </a:rPr>
              <a:t>3 </a:t>
            </a:r>
            <a:r>
              <a:rPr lang="en-US" sz="4100" dirty="0">
                <a:solidFill>
                  <a:schemeClr val="bg1"/>
                </a:solidFill>
              </a:rPr>
              <a:t>“I tell you the truth,” Jesus said, “this poor widow has given more than all the rest of them. </a:t>
            </a:r>
            <a:r>
              <a:rPr lang="en-US" sz="1700" b="1" baseline="30000" dirty="0">
                <a:solidFill>
                  <a:schemeClr val="bg1"/>
                </a:solidFill>
              </a:rPr>
              <a:t>4 </a:t>
            </a:r>
            <a:r>
              <a:rPr lang="en-US" sz="4100" dirty="0">
                <a:solidFill>
                  <a:schemeClr val="bg1"/>
                </a:solidFill>
              </a:rPr>
              <a:t>For they have given a tiny part of their surplus, but she, poor as she is, has given everything she has.” </a:t>
            </a:r>
          </a:p>
        </p:txBody>
      </p:sp>
    </p:spTree>
    <p:extLst>
      <p:ext uri="{BB962C8B-B14F-4D97-AF65-F5344CB8AC3E}">
        <p14:creationId xmlns:p14="http://schemas.microsoft.com/office/powerpoint/2010/main" val="12537422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solidFill>
                  <a:schemeClr val="bg1"/>
                </a:solidFill>
                <a:latin typeface="+mn-lt"/>
                <a:ea typeface="+mn-ea"/>
                <a:cs typeface="+mn-cs"/>
              </a:rPr>
              <a:t>Greatest Commandment </a:t>
            </a:r>
            <a:r>
              <a:rPr lang="en-US" sz="2400" dirty="0" smtClean="0">
                <a:solidFill>
                  <a:schemeClr val="bg1"/>
                </a:solidFill>
              </a:rPr>
              <a:t>(Matthew 22:36-40)</a:t>
            </a:r>
            <a:endParaRPr lang="en-US" sz="2400" dirty="0">
              <a:solidFill>
                <a:schemeClr val="bg1"/>
              </a:solidFill>
            </a:endParaRPr>
          </a:p>
        </p:txBody>
      </p:sp>
      <p:sp>
        <p:nvSpPr>
          <p:cNvPr id="3" name="Content Placeholder 2"/>
          <p:cNvSpPr>
            <a:spLocks noGrp="1"/>
          </p:cNvSpPr>
          <p:nvPr>
            <p:ph idx="1"/>
          </p:nvPr>
        </p:nvSpPr>
        <p:spPr>
          <a:xfrm>
            <a:off x="914400" y="1825625"/>
            <a:ext cx="10586434" cy="3944110"/>
          </a:xfrm>
        </p:spPr>
        <p:txBody>
          <a:bodyPr>
            <a:normAutofit fontScale="85000" lnSpcReduction="20000"/>
          </a:bodyPr>
          <a:lstStyle/>
          <a:p>
            <a:pPr marL="0" indent="0">
              <a:buNone/>
            </a:pPr>
            <a:r>
              <a:rPr lang="en-US" b="1" baseline="30000" dirty="0">
                <a:solidFill>
                  <a:schemeClr val="bg1"/>
                </a:solidFill>
              </a:rPr>
              <a:t>36</a:t>
            </a:r>
            <a:r>
              <a:rPr lang="en-US" dirty="0">
                <a:solidFill>
                  <a:schemeClr val="bg1"/>
                </a:solidFill>
              </a:rPr>
              <a:t> </a:t>
            </a:r>
            <a:r>
              <a:rPr lang="en-US" sz="4800" dirty="0">
                <a:solidFill>
                  <a:schemeClr val="bg1"/>
                </a:solidFill>
              </a:rPr>
              <a:t>“Teacher, which is the greatest commandment in the Law?”</a:t>
            </a:r>
          </a:p>
          <a:p>
            <a:pPr marL="0" indent="0">
              <a:buNone/>
            </a:pPr>
            <a:r>
              <a:rPr lang="en-US" b="1" baseline="30000" dirty="0">
                <a:solidFill>
                  <a:schemeClr val="bg1"/>
                </a:solidFill>
              </a:rPr>
              <a:t>37</a:t>
            </a:r>
            <a:r>
              <a:rPr lang="en-US" dirty="0">
                <a:solidFill>
                  <a:schemeClr val="bg1"/>
                </a:solidFill>
              </a:rPr>
              <a:t> </a:t>
            </a:r>
            <a:r>
              <a:rPr lang="en-US" sz="4800" dirty="0">
                <a:solidFill>
                  <a:schemeClr val="bg1"/>
                </a:solidFill>
              </a:rPr>
              <a:t>Jesus replied: “‘</a:t>
            </a:r>
            <a:r>
              <a:rPr lang="en-US" sz="4800" b="1" dirty="0"/>
              <a:t>Love the Lord your God with all</a:t>
            </a:r>
            <a:r>
              <a:rPr lang="en-US" sz="4800" b="1" u="sng" dirty="0">
                <a:solidFill>
                  <a:schemeClr val="bg1"/>
                </a:solidFill>
              </a:rPr>
              <a:t> </a:t>
            </a:r>
            <a:r>
              <a:rPr lang="en-US" sz="4800" dirty="0">
                <a:solidFill>
                  <a:schemeClr val="bg1"/>
                </a:solidFill>
              </a:rPr>
              <a:t>your </a:t>
            </a:r>
            <a:r>
              <a:rPr lang="en-US" sz="4800" b="1" dirty="0"/>
              <a:t>heart</a:t>
            </a:r>
            <a:r>
              <a:rPr lang="en-US" sz="4800" dirty="0">
                <a:solidFill>
                  <a:schemeClr val="bg1"/>
                </a:solidFill>
              </a:rPr>
              <a:t> and with all your </a:t>
            </a:r>
            <a:r>
              <a:rPr lang="en-US" sz="4800" b="1" dirty="0"/>
              <a:t>soul</a:t>
            </a:r>
            <a:r>
              <a:rPr lang="en-US" sz="4800" dirty="0">
                <a:solidFill>
                  <a:schemeClr val="bg1"/>
                </a:solidFill>
              </a:rPr>
              <a:t> and with all your </a:t>
            </a:r>
            <a:r>
              <a:rPr lang="en-US" sz="4800" b="1" dirty="0"/>
              <a:t>mind</a:t>
            </a:r>
            <a:r>
              <a:rPr lang="en-US" sz="4800" dirty="0">
                <a:solidFill>
                  <a:schemeClr val="bg1"/>
                </a:solidFill>
              </a:rPr>
              <a:t>.’ </a:t>
            </a:r>
            <a:r>
              <a:rPr lang="en-US" b="1" baseline="30000" dirty="0">
                <a:solidFill>
                  <a:schemeClr val="bg1"/>
                </a:solidFill>
              </a:rPr>
              <a:t>38</a:t>
            </a:r>
            <a:r>
              <a:rPr lang="en-US" sz="4800" dirty="0">
                <a:solidFill>
                  <a:schemeClr val="bg1"/>
                </a:solidFill>
              </a:rPr>
              <a:t> This is the first and greatest commandment. </a:t>
            </a:r>
            <a:r>
              <a:rPr lang="en-US" b="1" baseline="30000" dirty="0">
                <a:solidFill>
                  <a:schemeClr val="bg1"/>
                </a:solidFill>
              </a:rPr>
              <a:t>39</a:t>
            </a:r>
            <a:r>
              <a:rPr lang="en-US" sz="4800" dirty="0">
                <a:solidFill>
                  <a:schemeClr val="bg1"/>
                </a:solidFill>
              </a:rPr>
              <a:t> And the second is like it: ‘</a:t>
            </a:r>
            <a:r>
              <a:rPr lang="en-US" sz="4800" b="1" dirty="0"/>
              <a:t>Love your neighbor as yourself</a:t>
            </a:r>
            <a:r>
              <a:rPr lang="en-US" sz="4800" dirty="0">
                <a:solidFill>
                  <a:schemeClr val="bg1"/>
                </a:solidFill>
              </a:rPr>
              <a:t>.’ </a:t>
            </a:r>
            <a:r>
              <a:rPr lang="en-US" b="1" baseline="30000" dirty="0">
                <a:solidFill>
                  <a:schemeClr val="bg1"/>
                </a:solidFill>
              </a:rPr>
              <a:t>40</a:t>
            </a:r>
            <a:r>
              <a:rPr lang="en-US" sz="4800" dirty="0">
                <a:solidFill>
                  <a:schemeClr val="bg1"/>
                </a:solidFill>
              </a:rPr>
              <a:t> All the Law and the Prophets hang on these two commandments</a:t>
            </a:r>
            <a:r>
              <a:rPr lang="en-US" sz="4800" dirty="0" smtClean="0">
                <a:solidFill>
                  <a:schemeClr val="bg1"/>
                </a:solidFill>
              </a:rPr>
              <a:t>.”</a:t>
            </a:r>
            <a:endParaRPr lang="en-US" sz="4800" dirty="0">
              <a:solidFill>
                <a:schemeClr val="bg1"/>
              </a:solidFill>
            </a:endParaRPr>
          </a:p>
        </p:txBody>
      </p:sp>
    </p:spTree>
    <p:extLst>
      <p:ext uri="{BB962C8B-B14F-4D97-AF65-F5344CB8AC3E}">
        <p14:creationId xmlns:p14="http://schemas.microsoft.com/office/powerpoint/2010/main" val="23430969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245262"/>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chemeClr val="bg1"/>
                </a:solidFill>
              </a:rPr>
              <a:t>“Love </a:t>
            </a:r>
            <a:r>
              <a:rPr lang="en-US" sz="6000" b="1" dirty="0">
                <a:solidFill>
                  <a:schemeClr val="bg1"/>
                </a:solidFill>
              </a:rPr>
              <a:t>the Lord your God with </a:t>
            </a:r>
            <a:r>
              <a:rPr lang="en-US" sz="6000" b="1" dirty="0" smtClean="0"/>
              <a:t>all</a:t>
            </a:r>
            <a:r>
              <a:rPr lang="en-US" sz="6000" b="1" dirty="0" smtClean="0">
                <a:solidFill>
                  <a:schemeClr val="bg1"/>
                </a:solidFill>
              </a:rPr>
              <a:t>”</a:t>
            </a:r>
            <a:endParaRPr lang="en-US" sz="6000" dirty="0">
              <a:solidFill>
                <a:schemeClr val="bg1"/>
              </a:solidFill>
            </a:endParaRPr>
          </a:p>
        </p:txBody>
      </p:sp>
      <p:sp>
        <p:nvSpPr>
          <p:cNvPr id="3" name="Content Placeholder 2"/>
          <p:cNvSpPr>
            <a:spLocks noGrp="1"/>
          </p:cNvSpPr>
          <p:nvPr>
            <p:ph idx="1"/>
          </p:nvPr>
        </p:nvSpPr>
        <p:spPr>
          <a:xfrm>
            <a:off x="838200" y="1815921"/>
            <a:ext cx="10515600" cy="4361042"/>
          </a:xfrm>
        </p:spPr>
        <p:txBody>
          <a:bodyPr/>
          <a:lstStyle/>
          <a:p>
            <a:pPr marL="0" indent="0">
              <a:buNone/>
            </a:pPr>
            <a:r>
              <a:rPr lang="en-US" sz="4800" dirty="0" smtClean="0">
                <a:solidFill>
                  <a:schemeClr val="bg1"/>
                </a:solidFill>
              </a:rPr>
              <a:t>This is true worship.</a:t>
            </a:r>
          </a:p>
        </p:txBody>
      </p:sp>
    </p:spTree>
    <p:extLst>
      <p:ext uri="{BB962C8B-B14F-4D97-AF65-F5344CB8AC3E}">
        <p14:creationId xmlns:p14="http://schemas.microsoft.com/office/powerpoint/2010/main" val="9066477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solidFill>
                  <a:schemeClr val="bg1"/>
                </a:solidFill>
              </a:rPr>
              <a:t>“Love </a:t>
            </a:r>
            <a:r>
              <a:rPr lang="en-US" sz="6000" b="1" dirty="0">
                <a:solidFill>
                  <a:schemeClr val="bg1"/>
                </a:solidFill>
              </a:rPr>
              <a:t>the Lord your God with </a:t>
            </a:r>
            <a:r>
              <a:rPr lang="en-US" sz="6000" b="1" dirty="0" smtClean="0"/>
              <a:t>all</a:t>
            </a:r>
            <a:r>
              <a:rPr lang="en-US" sz="6000" b="1" dirty="0" smtClean="0">
                <a:solidFill>
                  <a:schemeClr val="bg1"/>
                </a:solidFill>
              </a:rPr>
              <a:t>”</a:t>
            </a:r>
            <a:endParaRPr lang="en-US" sz="6000" dirty="0">
              <a:solidFill>
                <a:schemeClr val="bg1"/>
              </a:solidFill>
            </a:endParaRPr>
          </a:p>
        </p:txBody>
      </p:sp>
      <p:sp>
        <p:nvSpPr>
          <p:cNvPr id="3" name="Content Placeholder 2"/>
          <p:cNvSpPr>
            <a:spLocks noGrp="1"/>
          </p:cNvSpPr>
          <p:nvPr>
            <p:ph idx="1"/>
          </p:nvPr>
        </p:nvSpPr>
        <p:spPr>
          <a:xfrm>
            <a:off x="838200" y="1815921"/>
            <a:ext cx="10515600" cy="4361042"/>
          </a:xfrm>
        </p:spPr>
        <p:txBody>
          <a:bodyPr/>
          <a:lstStyle/>
          <a:p>
            <a:pPr marL="0" indent="0">
              <a:buNone/>
            </a:pPr>
            <a:r>
              <a:rPr lang="en-US" sz="4800" dirty="0" smtClean="0">
                <a:solidFill>
                  <a:schemeClr val="bg1"/>
                </a:solidFill>
              </a:rPr>
              <a:t>This is true worship.</a:t>
            </a:r>
          </a:p>
          <a:p>
            <a:pPr marL="0" indent="0">
              <a:buNone/>
            </a:pPr>
            <a:r>
              <a:rPr lang="en-US" sz="4800" dirty="0" smtClean="0">
                <a:solidFill>
                  <a:schemeClr val="bg1"/>
                </a:solidFill>
              </a:rPr>
              <a:t>Worship defined</a:t>
            </a:r>
            <a:r>
              <a:rPr lang="en-US" dirty="0" smtClean="0">
                <a:solidFill>
                  <a:schemeClr val="bg1"/>
                </a:solidFill>
              </a:rPr>
              <a:t> </a:t>
            </a:r>
            <a:r>
              <a:rPr lang="en-US" sz="3600" dirty="0" smtClean="0">
                <a:solidFill>
                  <a:schemeClr val="bg1"/>
                </a:solidFill>
              </a:rPr>
              <a:t>– </a:t>
            </a:r>
          </a:p>
          <a:p>
            <a:pPr marL="0" indent="0">
              <a:buNone/>
            </a:pPr>
            <a:r>
              <a:rPr lang="en-US" sz="4800" dirty="0">
                <a:solidFill>
                  <a:schemeClr val="bg1"/>
                </a:solidFill>
              </a:rPr>
              <a:t>	</a:t>
            </a:r>
            <a:r>
              <a:rPr lang="en-US" sz="4800" dirty="0" smtClean="0">
                <a:solidFill>
                  <a:schemeClr val="bg1"/>
                </a:solidFill>
              </a:rPr>
              <a:t>True </a:t>
            </a:r>
            <a:r>
              <a:rPr lang="en-US" sz="4800" dirty="0">
                <a:solidFill>
                  <a:schemeClr val="bg1"/>
                </a:solidFill>
              </a:rPr>
              <a:t>worship is to love God with all of </a:t>
            </a:r>
            <a:r>
              <a:rPr lang="en-US" sz="4800" dirty="0" smtClean="0">
                <a:solidFill>
                  <a:schemeClr val="bg1"/>
                </a:solidFill>
              </a:rPr>
              <a:t>	who </a:t>
            </a:r>
            <a:r>
              <a:rPr lang="en-US" sz="4800" dirty="0">
                <a:solidFill>
                  <a:schemeClr val="bg1"/>
                </a:solidFill>
              </a:rPr>
              <a:t>you are, because He is worthy. </a:t>
            </a:r>
            <a:endParaRPr lang="en-US" sz="4800" dirty="0" smtClean="0">
              <a:solidFill>
                <a:schemeClr val="bg1"/>
              </a:solidFill>
            </a:endParaRPr>
          </a:p>
          <a:p>
            <a:pPr marL="0" indent="0">
              <a:buNone/>
            </a:pPr>
            <a:r>
              <a:rPr lang="en-US" sz="4800" dirty="0" smtClean="0">
                <a:solidFill>
                  <a:schemeClr val="bg1"/>
                </a:solidFill>
              </a:rPr>
              <a:t>	This </a:t>
            </a:r>
            <a:r>
              <a:rPr lang="en-US" sz="4800" dirty="0">
                <a:solidFill>
                  <a:schemeClr val="bg1"/>
                </a:solidFill>
              </a:rPr>
              <a:t>is the reason why we exist</a:t>
            </a:r>
            <a:r>
              <a:rPr lang="en-US" sz="4800" dirty="0" smtClean="0">
                <a:solidFill>
                  <a:schemeClr val="bg1"/>
                </a:solidFill>
              </a:rPr>
              <a:t>.</a:t>
            </a:r>
            <a:endParaRPr lang="en-US" sz="4800" dirty="0">
              <a:solidFill>
                <a:schemeClr val="bg1"/>
              </a:solidFill>
            </a:endParaRPr>
          </a:p>
        </p:txBody>
      </p:sp>
    </p:spTree>
    <p:extLst>
      <p:ext uri="{BB962C8B-B14F-4D97-AF65-F5344CB8AC3E}">
        <p14:creationId xmlns:p14="http://schemas.microsoft.com/office/powerpoint/2010/main" val="3910398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bg1"/>
                </a:solidFill>
              </a:rPr>
              <a:t>‘</a:t>
            </a:r>
            <a:r>
              <a:rPr lang="en-US" sz="6000" b="1" dirty="0">
                <a:solidFill>
                  <a:schemeClr val="bg1"/>
                </a:solidFill>
              </a:rPr>
              <a:t>Love </a:t>
            </a:r>
            <a:r>
              <a:rPr lang="en-US" sz="6000" b="1" dirty="0"/>
              <a:t>your neighbor </a:t>
            </a:r>
            <a:r>
              <a:rPr lang="en-US" sz="6000" b="1" dirty="0">
                <a:solidFill>
                  <a:schemeClr val="bg1"/>
                </a:solidFill>
              </a:rPr>
              <a:t>as yourself</a:t>
            </a:r>
            <a:r>
              <a:rPr lang="en-US" sz="6000" dirty="0">
                <a:solidFill>
                  <a:schemeClr val="bg1"/>
                </a:solidFill>
              </a:rPr>
              <a:t>.’</a:t>
            </a:r>
          </a:p>
        </p:txBody>
      </p:sp>
      <p:sp>
        <p:nvSpPr>
          <p:cNvPr id="3" name="Content Placeholder 2"/>
          <p:cNvSpPr>
            <a:spLocks noGrp="1"/>
          </p:cNvSpPr>
          <p:nvPr>
            <p:ph idx="1"/>
          </p:nvPr>
        </p:nvSpPr>
        <p:spPr>
          <a:xfrm>
            <a:off x="838200" y="1825625"/>
            <a:ext cx="10801350" cy="4351338"/>
          </a:xfrm>
        </p:spPr>
        <p:txBody>
          <a:bodyPr>
            <a:normAutofit/>
          </a:bodyPr>
          <a:lstStyle/>
          <a:p>
            <a:pPr marL="0" indent="0">
              <a:buNone/>
            </a:pPr>
            <a:r>
              <a:rPr lang="en-US" sz="4400" b="1" dirty="0" smtClean="0">
                <a:solidFill>
                  <a:schemeClr val="bg1"/>
                </a:solidFill>
              </a:rPr>
              <a:t>Who is my neighbor?</a:t>
            </a:r>
          </a:p>
          <a:p>
            <a:pPr marL="0" indent="0">
              <a:buNone/>
            </a:pPr>
            <a:r>
              <a:rPr lang="en-US" sz="4400" b="1" dirty="0">
                <a:solidFill>
                  <a:schemeClr val="bg1"/>
                </a:solidFill>
              </a:rPr>
              <a:t>	</a:t>
            </a:r>
            <a:endParaRPr lang="en-US" sz="1800" b="1" dirty="0" smtClean="0">
              <a:solidFill>
                <a:schemeClr val="bg1"/>
              </a:solidFill>
            </a:endParaRPr>
          </a:p>
          <a:p>
            <a:pPr marL="0" indent="0">
              <a:buNone/>
            </a:pPr>
            <a:endParaRPr lang="en-US" sz="4400" b="1" dirty="0">
              <a:solidFill>
                <a:schemeClr val="bg1"/>
              </a:solidFill>
            </a:endParaRPr>
          </a:p>
        </p:txBody>
      </p:sp>
    </p:spTree>
    <p:extLst>
      <p:ext uri="{BB962C8B-B14F-4D97-AF65-F5344CB8AC3E}">
        <p14:creationId xmlns:p14="http://schemas.microsoft.com/office/powerpoint/2010/main" val="9839645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bg1"/>
                </a:solidFill>
              </a:rPr>
              <a:t>‘</a:t>
            </a:r>
            <a:r>
              <a:rPr lang="en-US" sz="6000" b="1" dirty="0">
                <a:solidFill>
                  <a:schemeClr val="bg1"/>
                </a:solidFill>
              </a:rPr>
              <a:t>Love </a:t>
            </a:r>
            <a:r>
              <a:rPr lang="en-US" sz="6000" b="1" dirty="0"/>
              <a:t>your neighbor </a:t>
            </a:r>
            <a:r>
              <a:rPr lang="en-US" sz="6000" b="1" dirty="0">
                <a:solidFill>
                  <a:schemeClr val="bg1"/>
                </a:solidFill>
              </a:rPr>
              <a:t>as yourself</a:t>
            </a:r>
            <a:r>
              <a:rPr lang="en-US" sz="6000" dirty="0">
                <a:solidFill>
                  <a:schemeClr val="bg1"/>
                </a:solidFill>
              </a:rPr>
              <a:t>.’</a:t>
            </a:r>
          </a:p>
        </p:txBody>
      </p:sp>
      <p:sp>
        <p:nvSpPr>
          <p:cNvPr id="3" name="Content Placeholder 2"/>
          <p:cNvSpPr>
            <a:spLocks noGrp="1"/>
          </p:cNvSpPr>
          <p:nvPr>
            <p:ph idx="1"/>
          </p:nvPr>
        </p:nvSpPr>
        <p:spPr>
          <a:xfrm>
            <a:off x="838200" y="1825625"/>
            <a:ext cx="10801350" cy="4351338"/>
          </a:xfrm>
        </p:spPr>
        <p:txBody>
          <a:bodyPr>
            <a:normAutofit/>
          </a:bodyPr>
          <a:lstStyle/>
          <a:p>
            <a:pPr marL="0" indent="0">
              <a:buNone/>
            </a:pPr>
            <a:r>
              <a:rPr lang="en-US" sz="4400" b="1" dirty="0" smtClean="0">
                <a:solidFill>
                  <a:schemeClr val="bg1"/>
                </a:solidFill>
              </a:rPr>
              <a:t>Who is my neighbor?</a:t>
            </a:r>
          </a:p>
          <a:p>
            <a:pPr marL="0" indent="0">
              <a:buNone/>
            </a:pPr>
            <a:r>
              <a:rPr lang="en-US" sz="4400" b="1" dirty="0">
                <a:solidFill>
                  <a:schemeClr val="bg1"/>
                </a:solidFill>
              </a:rPr>
              <a:t>	</a:t>
            </a:r>
            <a:r>
              <a:rPr lang="en-US" sz="4400" b="1" dirty="0" smtClean="0">
                <a:solidFill>
                  <a:schemeClr val="bg1"/>
                </a:solidFill>
              </a:rPr>
              <a:t>– The other;</a:t>
            </a:r>
            <a:r>
              <a:rPr lang="en-US" sz="4400" b="1" dirty="0" smtClean="0"/>
              <a:t> Them</a:t>
            </a:r>
            <a:r>
              <a:rPr lang="en-US" sz="4400" b="1" dirty="0" smtClean="0">
                <a:solidFill>
                  <a:schemeClr val="bg1"/>
                </a:solidFill>
              </a:rPr>
              <a:t>; Those other than me.</a:t>
            </a:r>
          </a:p>
          <a:p>
            <a:pPr marL="0" indent="0">
              <a:buNone/>
            </a:pPr>
            <a:endParaRPr lang="en-US" sz="1800" b="1" dirty="0" smtClean="0">
              <a:solidFill>
                <a:schemeClr val="bg1"/>
              </a:solidFill>
            </a:endParaRPr>
          </a:p>
          <a:p>
            <a:pPr marL="0" indent="0">
              <a:buNone/>
            </a:pPr>
            <a:endParaRPr lang="en-US" sz="1800" b="1" dirty="0" smtClean="0">
              <a:solidFill>
                <a:schemeClr val="bg1"/>
              </a:solidFill>
            </a:endParaRPr>
          </a:p>
          <a:p>
            <a:pPr marL="0" indent="0">
              <a:buNone/>
            </a:pPr>
            <a:endParaRPr lang="en-US" sz="4400" b="1" dirty="0">
              <a:solidFill>
                <a:schemeClr val="bg1"/>
              </a:solidFill>
            </a:endParaRPr>
          </a:p>
        </p:txBody>
      </p:sp>
    </p:spTree>
    <p:extLst>
      <p:ext uri="{BB962C8B-B14F-4D97-AF65-F5344CB8AC3E}">
        <p14:creationId xmlns:p14="http://schemas.microsoft.com/office/powerpoint/2010/main" val="142640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bg1"/>
                </a:solidFill>
              </a:rPr>
              <a:t>‘</a:t>
            </a:r>
            <a:r>
              <a:rPr lang="en-US" sz="6000" b="1" dirty="0">
                <a:solidFill>
                  <a:schemeClr val="bg1"/>
                </a:solidFill>
              </a:rPr>
              <a:t>Love </a:t>
            </a:r>
            <a:r>
              <a:rPr lang="en-US" sz="6000" b="1" dirty="0"/>
              <a:t>your neighbor </a:t>
            </a:r>
            <a:r>
              <a:rPr lang="en-US" sz="6000" b="1" dirty="0">
                <a:solidFill>
                  <a:schemeClr val="bg1"/>
                </a:solidFill>
              </a:rPr>
              <a:t>as yourself</a:t>
            </a:r>
            <a:r>
              <a:rPr lang="en-US" sz="6000" dirty="0">
                <a:solidFill>
                  <a:schemeClr val="bg1"/>
                </a:solidFill>
              </a:rPr>
              <a:t>.’</a:t>
            </a:r>
          </a:p>
        </p:txBody>
      </p:sp>
      <p:sp>
        <p:nvSpPr>
          <p:cNvPr id="3" name="Content Placeholder 2"/>
          <p:cNvSpPr>
            <a:spLocks noGrp="1"/>
          </p:cNvSpPr>
          <p:nvPr>
            <p:ph idx="1"/>
          </p:nvPr>
        </p:nvSpPr>
        <p:spPr>
          <a:xfrm>
            <a:off x="838200" y="1825625"/>
            <a:ext cx="10801350" cy="4351338"/>
          </a:xfrm>
        </p:spPr>
        <p:txBody>
          <a:bodyPr>
            <a:normAutofit/>
          </a:bodyPr>
          <a:lstStyle/>
          <a:p>
            <a:pPr marL="0" indent="0">
              <a:buNone/>
            </a:pPr>
            <a:r>
              <a:rPr lang="en-US" sz="4400" b="1" dirty="0" smtClean="0">
                <a:solidFill>
                  <a:schemeClr val="bg1"/>
                </a:solidFill>
              </a:rPr>
              <a:t>Who is my neighbor?</a:t>
            </a:r>
          </a:p>
          <a:p>
            <a:pPr marL="0" indent="0">
              <a:buNone/>
            </a:pPr>
            <a:r>
              <a:rPr lang="en-US" sz="4400" b="1" dirty="0">
                <a:solidFill>
                  <a:schemeClr val="bg1"/>
                </a:solidFill>
              </a:rPr>
              <a:t>	</a:t>
            </a:r>
            <a:r>
              <a:rPr lang="en-US" sz="4400" b="1" dirty="0" smtClean="0">
                <a:solidFill>
                  <a:schemeClr val="bg1"/>
                </a:solidFill>
              </a:rPr>
              <a:t>– The other;</a:t>
            </a:r>
            <a:r>
              <a:rPr lang="en-US" sz="4400" b="1" dirty="0" smtClean="0"/>
              <a:t> Them</a:t>
            </a:r>
            <a:r>
              <a:rPr lang="en-US" sz="4400" b="1" dirty="0" smtClean="0">
                <a:solidFill>
                  <a:schemeClr val="bg1"/>
                </a:solidFill>
              </a:rPr>
              <a:t>; Those other than me.</a:t>
            </a:r>
          </a:p>
          <a:p>
            <a:pPr marL="0" indent="0">
              <a:buNone/>
            </a:pPr>
            <a:endParaRPr lang="en-US" sz="1800" b="1" dirty="0" smtClean="0">
              <a:solidFill>
                <a:schemeClr val="bg1"/>
              </a:solidFill>
            </a:endParaRPr>
          </a:p>
          <a:p>
            <a:pPr marL="0" indent="0">
              <a:buNone/>
            </a:pPr>
            <a:r>
              <a:rPr lang="en-US" sz="4400" b="1" dirty="0">
                <a:solidFill>
                  <a:schemeClr val="bg1"/>
                </a:solidFill>
              </a:rPr>
              <a:t>As worshipers of God, if we truly love </a:t>
            </a:r>
            <a:r>
              <a:rPr lang="en-US" sz="4400" b="1" dirty="0"/>
              <a:t>them</a:t>
            </a:r>
            <a:r>
              <a:rPr lang="en-US" sz="4400" b="1" dirty="0">
                <a:solidFill>
                  <a:schemeClr val="bg1"/>
                </a:solidFill>
              </a:rPr>
              <a:t>, we will want </a:t>
            </a:r>
            <a:r>
              <a:rPr lang="en-US" sz="4400" b="1" dirty="0"/>
              <a:t>them</a:t>
            </a:r>
            <a:r>
              <a:rPr lang="en-US" sz="4400" b="1" dirty="0">
                <a:solidFill>
                  <a:schemeClr val="bg1"/>
                </a:solidFill>
              </a:rPr>
              <a:t> to fulfill their reason for being; which is </a:t>
            </a:r>
            <a:r>
              <a:rPr lang="en-US" sz="4400" b="1" dirty="0"/>
              <a:t>to worship God</a:t>
            </a:r>
            <a:r>
              <a:rPr lang="en-US" sz="4400" b="1" dirty="0">
                <a:solidFill>
                  <a:schemeClr val="bg1"/>
                </a:solidFill>
              </a:rPr>
              <a:t>.</a:t>
            </a:r>
          </a:p>
          <a:p>
            <a:pPr marL="0" indent="0">
              <a:buNone/>
            </a:pPr>
            <a:endParaRPr lang="en-US" sz="1800" b="1" dirty="0" smtClean="0">
              <a:solidFill>
                <a:schemeClr val="bg1"/>
              </a:solidFill>
            </a:endParaRPr>
          </a:p>
          <a:p>
            <a:pPr marL="0" indent="0">
              <a:buNone/>
            </a:pPr>
            <a:endParaRPr lang="en-US" sz="4400" b="1" dirty="0">
              <a:solidFill>
                <a:schemeClr val="bg1"/>
              </a:solidFill>
            </a:endParaRPr>
          </a:p>
        </p:txBody>
      </p:sp>
    </p:spTree>
    <p:extLst>
      <p:ext uri="{BB962C8B-B14F-4D97-AF65-F5344CB8AC3E}">
        <p14:creationId xmlns:p14="http://schemas.microsoft.com/office/powerpoint/2010/main" val="1805185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2431</TotalTime>
  <Words>499</Words>
  <Application>Microsoft Office PowerPoint</Application>
  <PresentationFormat>Widescreen</PresentationFormat>
  <Paragraphs>145</Paragraphs>
  <Slides>40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Calibri Light</vt:lpstr>
      <vt:lpstr>Calibri</vt:lpstr>
      <vt:lpstr>Arial</vt:lpstr>
      <vt:lpstr>Office Theme</vt:lpstr>
      <vt:lpstr>PowerPoint Presentation</vt:lpstr>
      <vt:lpstr>PowerPoint Presentation</vt:lpstr>
      <vt:lpstr>Greatest Commandment (Matthew 22:36-40)</vt:lpstr>
      <vt:lpstr>Greatest Commandment (Matthew 22:36-40)</vt:lpstr>
      <vt:lpstr>“Love the Lord your God with all”</vt:lpstr>
      <vt:lpstr>“Love the Lord your God with all”</vt:lpstr>
      <vt:lpstr>‘Love your neighbor as yourself.’</vt:lpstr>
      <vt:lpstr>‘Love your neighbor as yourself.’</vt:lpstr>
      <vt:lpstr>‘Love your neighbor as yourself.’</vt:lpstr>
      <vt:lpstr> </vt:lpstr>
      <vt:lpstr>Why Missions?</vt:lpstr>
      <vt:lpstr>Why Missions?</vt:lpstr>
      <vt:lpstr>PowerPoint Presentation</vt:lpstr>
      <vt:lpstr>Great Commission &amp; Ascension</vt:lpstr>
      <vt:lpstr>Great Commission (Matthew 28:18-20) </vt:lpstr>
      <vt:lpstr>Great Commission (Matthew 28:18-20) </vt:lpstr>
      <vt:lpstr>Great Commission (Acts 1: 8)</vt:lpstr>
      <vt:lpstr>Great Commission (Acts 1: 8)</vt:lpstr>
      <vt:lpstr>PowerPoint Presentation</vt:lpstr>
      <vt:lpstr>PowerPoint Presentation</vt:lpstr>
      <vt:lpstr>PowerPoint Presentation</vt:lpstr>
      <vt:lpstr>PowerPoint Presentation</vt:lpstr>
      <vt:lpstr>PowerPoint Presentation</vt:lpstr>
      <vt:lpstr>PowerPoint Presentation</vt:lpstr>
      <vt:lpstr>Where are you called?</vt:lpstr>
      <vt:lpstr>PowerPoint Presentation</vt:lpstr>
      <vt:lpstr>AND / OR</vt:lpstr>
      <vt:lpstr>AND / OR</vt:lpstr>
      <vt:lpstr>AND / OR</vt:lpstr>
      <vt:lpstr>AND / OR</vt:lpstr>
      <vt:lpstr>How to gain a Heart for Missions</vt:lpstr>
      <vt:lpstr>Give, GO, and Pray</vt:lpstr>
      <vt:lpstr>Give, GO, and Pray</vt:lpstr>
      <vt:lpstr>Give, GO, and Pray</vt:lpstr>
      <vt:lpstr>Give, GO, and Pray</vt:lpstr>
      <vt:lpstr> </vt:lpstr>
      <vt:lpstr> </vt:lpstr>
      <vt:lpstr>The Widow’s Offering (Luke 21:1-4) </vt:lpstr>
      <vt:lpstr>The Widow’s Offering (Luke 21:1-4)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McCracken</dc:creator>
  <cp:lastModifiedBy>Robb Elmatti</cp:lastModifiedBy>
  <cp:revision>118</cp:revision>
  <dcterms:created xsi:type="dcterms:W3CDTF">2017-10-30T14:02:10Z</dcterms:created>
  <dcterms:modified xsi:type="dcterms:W3CDTF">2020-02-02T13:23:30Z</dcterms:modified>
</cp:coreProperties>
</file>