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373" r:id="rId3"/>
    <p:sldId id="426" r:id="rId4"/>
    <p:sldId id="424" r:id="rId5"/>
    <p:sldId id="394" r:id="rId6"/>
    <p:sldId id="427" r:id="rId7"/>
    <p:sldId id="385" r:id="rId8"/>
    <p:sldId id="395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391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otham Black" pitchFamily="50" charset="0"/>
      <p:regular r:id="rId24"/>
      <p: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8E3F"/>
    <a:srgbClr val="A90518"/>
    <a:srgbClr val="000000"/>
    <a:srgbClr val="020000"/>
    <a:srgbClr val="980A1A"/>
    <a:srgbClr val="5F0006"/>
    <a:srgbClr val="F4B6BD"/>
    <a:srgbClr val="CBB364"/>
    <a:srgbClr val="401B1B"/>
    <a:srgbClr val="CFB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2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352550" y="2192610"/>
            <a:ext cx="9486900" cy="2446824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Ecclesiastes </a:t>
            </a: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7:15-18</a:t>
            </a:r>
            <a:endParaRPr lang="en-US" sz="90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352550" y="1616965"/>
            <a:ext cx="9486900" cy="3624069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Frustration </a:t>
            </a: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/>
            </a:r>
            <a:b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</a:b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in </a:t>
            </a: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what you </a:t>
            </a:r>
            <a:r>
              <a:rPr lang="en-US" sz="9000" b="1" u="sng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can’</a:t>
            </a:r>
            <a:r>
              <a:rPr lang="en-US" sz="9000" b="1" u="sng" spc="-3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t</a:t>
            </a:r>
            <a:r>
              <a:rPr lang="en-US" sz="9000" b="1" spc="-3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 </a:t>
            </a:r>
            <a:r>
              <a:rPr lang="en-US" sz="9000" b="1" spc="-150" dirty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8743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352550" y="1616965"/>
            <a:ext cx="9486900" cy="3624069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Focus </a:t>
            </a: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instead on what you </a:t>
            </a:r>
            <a:r>
              <a:rPr lang="en-US" sz="9000" b="1" u="sng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ca</a:t>
            </a:r>
            <a:r>
              <a:rPr lang="en-US" sz="9000" b="1" u="sng" spc="-3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n</a:t>
            </a:r>
            <a:r>
              <a:rPr lang="en-US" sz="9000" b="1" spc="-3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 </a:t>
            </a:r>
            <a:r>
              <a:rPr lang="en-US" sz="9000" b="1" spc="-150" dirty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28425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352550" y="2205588"/>
            <a:ext cx="9486900" cy="2446824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Avoid all extremes</a:t>
            </a:r>
          </a:p>
        </p:txBody>
      </p:sp>
    </p:spTree>
    <p:extLst>
      <p:ext uri="{BB962C8B-B14F-4D97-AF65-F5344CB8AC3E}">
        <p14:creationId xmlns:p14="http://schemas.microsoft.com/office/powerpoint/2010/main" val="25700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352550" y="2192610"/>
            <a:ext cx="9486900" cy="2446824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Ecclesiastes 8:14-17</a:t>
            </a:r>
            <a:endParaRPr lang="en-US" sz="90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282210" y="1277129"/>
            <a:ext cx="9486900" cy="430374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00"/>
              </a:spcAft>
            </a:pPr>
            <a:r>
              <a:rPr lang="en-US" sz="8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“Worry </a:t>
            </a:r>
            <a:r>
              <a:rPr lang="en-US" sz="8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is a </a:t>
            </a:r>
            <a:r>
              <a:rPr lang="en-US" sz="8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/>
            </a:r>
            <a:br>
              <a:rPr lang="en-US" sz="8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</a:br>
            <a:r>
              <a:rPr lang="en-US" sz="8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  misuse </a:t>
            </a:r>
            <a:r>
              <a:rPr lang="en-US" sz="8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of </a:t>
            </a:r>
            <a:r>
              <a:rPr lang="en-US" sz="8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/>
            </a:r>
            <a:br>
              <a:rPr lang="en-US" sz="8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</a:br>
            <a:r>
              <a:rPr lang="en-US" sz="8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  imagination”</a:t>
            </a:r>
          </a:p>
          <a:p>
            <a:pPr algn="r">
              <a:lnSpc>
                <a:spcPct val="85000"/>
              </a:lnSpc>
              <a:spcAft>
                <a:spcPts val="200"/>
              </a:spcAft>
            </a:pPr>
            <a:r>
              <a:rPr lang="en-US" sz="8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- </a:t>
            </a:r>
            <a:r>
              <a:rPr lang="en-US" sz="8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unknown</a:t>
            </a:r>
            <a:endParaRPr lang="en-US" sz="8000" b="1" spc="-150" dirty="0">
              <a:solidFill>
                <a:schemeClr val="accent4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82991" y="1135988"/>
            <a:ext cx="11282290" cy="4642296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00"/>
              </a:spcAft>
            </a:pPr>
            <a:r>
              <a:rPr lang="en-US" sz="68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“Anxiety </a:t>
            </a:r>
            <a:r>
              <a:rPr lang="en-US" sz="68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does </a:t>
            </a:r>
            <a:r>
              <a:rPr lang="en-US" sz="6800" b="1" spc="-3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not empty </a:t>
            </a:r>
            <a:r>
              <a:rPr lang="en-US" sz="68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tomorrow of its sorrows, but only empties today of its strength</a:t>
            </a:r>
            <a:r>
              <a:rPr lang="en-US" sz="68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.”</a:t>
            </a:r>
          </a:p>
          <a:p>
            <a:pPr algn="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68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-Charles </a:t>
            </a:r>
            <a:r>
              <a:rPr lang="en-US" sz="68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Spurgeon</a:t>
            </a:r>
          </a:p>
        </p:txBody>
      </p:sp>
    </p:spTree>
    <p:extLst>
      <p:ext uri="{BB962C8B-B14F-4D97-AF65-F5344CB8AC3E}">
        <p14:creationId xmlns:p14="http://schemas.microsoft.com/office/powerpoint/2010/main" val="2130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63415" y="328151"/>
            <a:ext cx="1146517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6000" u="sng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Ecclesiastes </a:t>
            </a:r>
            <a:r>
              <a:rPr lang="en-US" sz="6000" u="sng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3:11</a:t>
            </a:r>
            <a:r>
              <a:rPr lang="en-US" sz="4000" spc="-3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  <a:r>
              <a:rPr lang="en-US" sz="40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(</a:t>
            </a:r>
            <a:r>
              <a:rPr lang="en-US" sz="40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NLT) 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0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Yet God has made everything beautiful for its own time. He has planted eternity in the human heart, </a:t>
            </a:r>
            <a:r>
              <a:rPr lang="en-US" sz="6000" dirty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but even so, people cannot see the whole scope of God’s work </a:t>
            </a:r>
            <a:r>
              <a:rPr lang="en-US" sz="60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from beginning to end.</a:t>
            </a:r>
          </a:p>
        </p:txBody>
      </p:sp>
    </p:spTree>
    <p:extLst>
      <p:ext uri="{BB962C8B-B14F-4D97-AF65-F5344CB8AC3E}">
        <p14:creationId xmlns:p14="http://schemas.microsoft.com/office/powerpoint/2010/main" val="1953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2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928466" y="2745127"/>
            <a:ext cx="10621108" cy="2225225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7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In the Day of Adversity Consider…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928466" y="1616229"/>
            <a:ext cx="9840644" cy="1158779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700" b="1" u="sng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Week Two</a:t>
            </a:r>
            <a:endParaRPr lang="en-US" sz="7700" b="1" u="sng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63415" y="755191"/>
            <a:ext cx="11465170" cy="534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6500" u="sng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Habakkuk 1:2</a:t>
            </a:r>
            <a:r>
              <a:rPr lang="en-US" sz="4500" spc="-3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  <a:r>
              <a:rPr lang="en-US" sz="4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(NLT)</a:t>
            </a:r>
            <a:r>
              <a:rPr lang="en-US" sz="4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How long, O Lord, must I call for help? But you do not listen! “Violence is everywhere!” I cry, but you do not come to save.</a:t>
            </a:r>
          </a:p>
        </p:txBody>
      </p:sp>
    </p:spTree>
    <p:extLst>
      <p:ext uri="{BB962C8B-B14F-4D97-AF65-F5344CB8AC3E}">
        <p14:creationId xmlns:p14="http://schemas.microsoft.com/office/powerpoint/2010/main" val="24972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352550" y="2192610"/>
            <a:ext cx="9486900" cy="2446824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Ecclesiastes 7:8-10</a:t>
            </a:r>
            <a:endParaRPr lang="en-US" sz="90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352550" y="2192610"/>
            <a:ext cx="9486900" cy="2446824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Ecclesiastes 7:13-14</a:t>
            </a:r>
            <a:endParaRPr lang="en-US" sz="90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8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43840" y="225700"/>
            <a:ext cx="11704319" cy="649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  <a:r>
              <a:rPr lang="en-US" sz="5500" u="sng" dirty="0" smtClean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Soverei</a:t>
            </a:r>
            <a:r>
              <a:rPr lang="en-US" sz="5500" dirty="0" smtClean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g</a:t>
            </a:r>
            <a:r>
              <a:rPr lang="en-US" sz="5500" u="sng" dirty="0" smtClean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nt</a:t>
            </a:r>
            <a:r>
              <a:rPr lang="en-US" sz="5500" dirty="0" smtClean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y </a:t>
            </a:r>
            <a:r>
              <a:rPr lang="en-US" sz="5500" u="sng" dirty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of</a:t>
            </a:r>
            <a:r>
              <a:rPr lang="en-US" sz="5500" dirty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  <a:r>
              <a:rPr lang="en-US" sz="5500" u="sng" dirty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God</a:t>
            </a:r>
            <a:r>
              <a:rPr lang="en-US" sz="5500" u="sng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  <a: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  <a:endParaRPr lang="en-US" sz="550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tl">
                  <a:srgbClr val="000000">
                    <a:alpha val="80000"/>
                  </a:srgbClr>
                </a:outerShdw>
              </a:effectLst>
              <a:latin typeface="Gotham Black" pitchFamily="50" charset="0"/>
            </a:endParaRP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God is the supreme </a:t>
            </a:r>
            <a: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authority &amp; </a:t>
            </a:r>
            <a:r>
              <a:rPr lang="en-US" sz="5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all things are under His </a:t>
            </a:r>
            <a: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control </a:t>
            </a:r>
            <a:endParaRPr lang="en-US" sz="550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tl">
                  <a:srgbClr val="000000">
                    <a:alpha val="80000"/>
                  </a:srgbClr>
                </a:outerShdw>
              </a:effectLst>
              <a:latin typeface="Gotham Black" pitchFamily="50" charset="0"/>
            </a:endParaRP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Easton's </a:t>
            </a:r>
            <a:r>
              <a:rPr lang="en-US" sz="5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Bible Dictionary </a:t>
            </a:r>
            <a: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/>
            </a:r>
            <a:b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</a:br>
            <a: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defines </a:t>
            </a:r>
            <a:r>
              <a:rPr lang="en-US" sz="5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God's Sovereignty as </a:t>
            </a:r>
            <a: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/>
            </a:r>
            <a:b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</a:br>
            <a: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His “absolute </a:t>
            </a:r>
            <a:r>
              <a:rPr lang="en-US" sz="5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right to do all things according to </a:t>
            </a:r>
            <a: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His </a:t>
            </a:r>
            <a:r>
              <a:rPr lang="en-US" sz="5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own </a:t>
            </a:r>
            <a: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/>
            </a:r>
            <a:b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</a:br>
            <a:r>
              <a:rPr lang="en-US" sz="5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good pleasure” </a:t>
            </a:r>
            <a:endParaRPr lang="en-US" sz="550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tl">
                  <a:srgbClr val="000000">
                    <a:alpha val="80000"/>
                  </a:srgb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71975" y="147447"/>
            <a:ext cx="1164805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5000" u="sng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Acts </a:t>
            </a:r>
            <a:r>
              <a:rPr lang="en-US" sz="5000" u="sng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2:23-24</a:t>
            </a:r>
            <a:r>
              <a:rPr lang="en-US" sz="50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  <a:endParaRPr lang="en-US" sz="500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tl">
                  <a:srgbClr val="000000">
                    <a:alpha val="80000"/>
                  </a:srgbClr>
                </a:outerShdw>
              </a:effectLst>
              <a:latin typeface="Gotham Black" pitchFamily="50" charset="0"/>
            </a:endParaRPr>
          </a:p>
          <a:p>
            <a:pPr algn="ctr">
              <a:lnSpc>
                <a:spcPct val="8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000" baseline="300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23</a:t>
            </a:r>
            <a:r>
              <a:rPr lang="en-US" sz="50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This man was handed over to you </a:t>
            </a:r>
            <a:r>
              <a:rPr lang="en-US" sz="5000" dirty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by God’s deliberate plan</a:t>
            </a:r>
            <a:r>
              <a:rPr lang="en-US" sz="50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and foreknowledge; and you, </a:t>
            </a:r>
            <a:r>
              <a:rPr lang="en-US" sz="5000" dirty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with the help of wicked men</a:t>
            </a:r>
            <a:r>
              <a:rPr lang="en-US" sz="50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, put him to death by nailing him to the cross. </a:t>
            </a:r>
            <a:r>
              <a:rPr lang="en-US" sz="5000" baseline="300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24</a:t>
            </a:r>
            <a:r>
              <a:rPr lang="en-US" sz="50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But God raised him from the dead, freeing him from the agony of death, because it was impossible for death to keep its hold on him.</a:t>
            </a:r>
          </a:p>
        </p:txBody>
      </p:sp>
    </p:spTree>
    <p:extLst>
      <p:ext uri="{BB962C8B-B14F-4D97-AF65-F5344CB8AC3E}">
        <p14:creationId xmlns:p14="http://schemas.microsoft.com/office/powerpoint/2010/main" val="37565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63415" y="480116"/>
            <a:ext cx="11465170" cy="589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6500" u="sng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Romans 8:28</a:t>
            </a:r>
            <a:r>
              <a:rPr lang="en-US" sz="4500" spc="-3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 </a:t>
            </a:r>
            <a:r>
              <a:rPr lang="en-US" sz="4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(</a:t>
            </a:r>
            <a:r>
              <a:rPr lang="en-US" sz="45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NASB) 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And we know that </a:t>
            </a:r>
            <a:r>
              <a:rPr lang="en-US" sz="6500" dirty="0">
                <a:solidFill>
                  <a:schemeClr val="accent4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God causes all things to work together for good </a:t>
            </a:r>
            <a:r>
              <a:rPr lang="en-US" sz="650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to those who love God, to those who are called according to His purpose.</a:t>
            </a:r>
          </a:p>
        </p:txBody>
      </p:sp>
    </p:spTree>
    <p:extLst>
      <p:ext uri="{BB962C8B-B14F-4D97-AF65-F5344CB8AC3E}">
        <p14:creationId xmlns:p14="http://schemas.microsoft.com/office/powerpoint/2010/main" val="21959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7526</TotalTime>
  <Words>256</Words>
  <Application>Microsoft Office PowerPoint</Application>
  <PresentationFormat>Widescreen</PresentationFormat>
  <Paragraphs>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Gotham Black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369</cp:revision>
  <dcterms:created xsi:type="dcterms:W3CDTF">2018-06-29T18:28:59Z</dcterms:created>
  <dcterms:modified xsi:type="dcterms:W3CDTF">2020-04-24T15:52:14Z</dcterms:modified>
</cp:coreProperties>
</file>