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0" r:id="rId2"/>
    <p:sldId id="373" r:id="rId3"/>
    <p:sldId id="426" r:id="rId4"/>
    <p:sldId id="442" r:id="rId5"/>
    <p:sldId id="394" r:id="rId6"/>
    <p:sldId id="446" r:id="rId7"/>
    <p:sldId id="447" r:id="rId8"/>
    <p:sldId id="448" r:id="rId9"/>
    <p:sldId id="455" r:id="rId10"/>
    <p:sldId id="449" r:id="rId11"/>
    <p:sldId id="450" r:id="rId12"/>
    <p:sldId id="451" r:id="rId13"/>
    <p:sldId id="452" r:id="rId14"/>
    <p:sldId id="453" r:id="rId15"/>
    <p:sldId id="454" r:id="rId16"/>
    <p:sldId id="391" r:id="rId17"/>
  </p:sldIdLst>
  <p:sldSz cx="12192000" cy="6858000"/>
  <p:notesSz cx="6858000" cy="9144000"/>
  <p:embeddedFontLst>
    <p:embeddedFont>
      <p:font typeface="Gotham Black" pitchFamily="50" charset="0"/>
      <p:regular r:id="rId18"/>
      <p: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13F"/>
    <a:srgbClr val="FFD757"/>
    <a:srgbClr val="FFCD2F"/>
    <a:srgbClr val="C18E3F"/>
    <a:srgbClr val="A90518"/>
    <a:srgbClr val="000000"/>
    <a:srgbClr val="020000"/>
    <a:srgbClr val="980A1A"/>
    <a:srgbClr val="5F0006"/>
    <a:srgbClr val="F4B6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54" d="100"/>
          <a:sy n="54" d="100"/>
        </p:scale>
        <p:origin x="84" y="12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99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21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66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96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00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01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4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69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9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89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8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46B26-C373-4EE7-824D-77D208BCAEA6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91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39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1352550" y="2205588"/>
            <a:ext cx="9486900" cy="2446824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Aft>
                <a:spcPts val="600"/>
              </a:spcAft>
            </a:pPr>
            <a:r>
              <a:rPr lang="en-US" sz="9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Wrestle with </a:t>
            </a:r>
            <a:r>
              <a:rPr lang="en-US" sz="9000" b="1" spc="-150" dirty="0" smtClean="0">
                <a:solidFill>
                  <a:srgbClr val="FFD13F">
                    <a:alpha val="80000"/>
                  </a:srgb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His Timing</a:t>
            </a:r>
            <a:endParaRPr lang="en-US" sz="9000" b="1" spc="-150" dirty="0">
              <a:solidFill>
                <a:srgbClr val="FFD13F">
                  <a:alpha val="80000"/>
                </a:srgbClr>
              </a:solidFill>
              <a:effectLst>
                <a:glow rad="76200">
                  <a:schemeClr val="tx1">
                    <a:alpha val="80000"/>
                  </a:scheme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91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1352550" y="2205588"/>
            <a:ext cx="9486900" cy="2446824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Aft>
                <a:spcPts val="600"/>
              </a:spcAft>
            </a:pPr>
            <a:r>
              <a:rPr lang="en-US" sz="9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Wrestle with </a:t>
            </a:r>
            <a:r>
              <a:rPr lang="en-US" sz="9000" b="1" spc="-150" dirty="0">
                <a:solidFill>
                  <a:srgbClr val="FFD13F">
                    <a:alpha val="80000"/>
                  </a:srgb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What He Says</a:t>
            </a:r>
          </a:p>
        </p:txBody>
      </p:sp>
    </p:spTree>
    <p:extLst>
      <p:ext uri="{BB962C8B-B14F-4D97-AF65-F5344CB8AC3E}">
        <p14:creationId xmlns:p14="http://schemas.microsoft.com/office/powerpoint/2010/main" val="120337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0" y="2205588"/>
            <a:ext cx="12192000" cy="2446824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Aft>
                <a:spcPts val="600"/>
              </a:spcAft>
            </a:pPr>
            <a:r>
              <a:rPr lang="en-US" sz="9000" b="1" u="sng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Bless</a:t>
            </a:r>
            <a:r>
              <a:rPr lang="en-US" sz="9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- </a:t>
            </a:r>
            <a:r>
              <a:rPr lang="en-US" sz="9000" b="1" i="1" spc="-150" dirty="0" err="1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barak</a:t>
            </a:r>
            <a:r>
              <a:rPr lang="en-US" sz="9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 </a:t>
            </a:r>
            <a:br>
              <a:rPr lang="en-US" sz="9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</a:br>
            <a:r>
              <a:rPr lang="en-US" sz="9000" b="1" spc="-150" dirty="0" smtClean="0">
                <a:solidFill>
                  <a:srgbClr val="FFD13F">
                    <a:alpha val="80000"/>
                  </a:srgb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to congratulate</a:t>
            </a:r>
            <a:endParaRPr lang="en-US" sz="9000" b="1" spc="-300" dirty="0">
              <a:solidFill>
                <a:srgbClr val="FFD13F">
                  <a:alpha val="80000"/>
                </a:srgbClr>
              </a:solidFill>
              <a:effectLst>
                <a:glow rad="76200">
                  <a:schemeClr val="tx1">
                    <a:alpha val="80000"/>
                  </a:scheme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7718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1352550" y="2205588"/>
            <a:ext cx="9486900" cy="2446824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Aft>
                <a:spcPts val="600"/>
              </a:spcAft>
            </a:pPr>
            <a:r>
              <a:rPr lang="en-US" sz="9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Wrestle with </a:t>
            </a:r>
            <a:r>
              <a:rPr lang="en-US" sz="9000" b="1" spc="-150" dirty="0" smtClean="0">
                <a:solidFill>
                  <a:srgbClr val="FFD13F">
                    <a:alpha val="80000"/>
                  </a:srgb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Victory</a:t>
            </a:r>
            <a:endParaRPr lang="en-US" sz="9000" b="1" spc="-150" dirty="0">
              <a:solidFill>
                <a:srgbClr val="FFD13F">
                  <a:alpha val="80000"/>
                </a:srgbClr>
              </a:solidFill>
              <a:effectLst>
                <a:glow rad="76200">
                  <a:schemeClr val="tx1">
                    <a:alpha val="80000"/>
                  </a:scheme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4366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1352550" y="2205588"/>
            <a:ext cx="9486900" cy="2446824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Aft>
                <a:spcPts val="600"/>
              </a:spcAft>
            </a:pPr>
            <a:r>
              <a:rPr lang="en-US" sz="9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Wrestle with </a:t>
            </a:r>
            <a:r>
              <a:rPr lang="en-US" sz="9000" b="1" spc="-150" dirty="0">
                <a:solidFill>
                  <a:srgbClr val="FFD13F">
                    <a:alpha val="80000"/>
                  </a:srgb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Your Identity</a:t>
            </a:r>
          </a:p>
        </p:txBody>
      </p:sp>
    </p:spTree>
    <p:extLst>
      <p:ext uri="{BB962C8B-B14F-4D97-AF65-F5344CB8AC3E}">
        <p14:creationId xmlns:p14="http://schemas.microsoft.com/office/powerpoint/2010/main" val="99344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349348" y="1742833"/>
            <a:ext cx="11493304" cy="3231654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Aft>
                <a:spcPts val="600"/>
              </a:spcAft>
            </a:pPr>
            <a:r>
              <a:rPr lang="en-US" sz="8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The call of Jesus </a:t>
            </a:r>
            <a:r>
              <a:rPr lang="en-US" sz="8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/>
            </a:r>
            <a:br>
              <a:rPr lang="en-US" sz="8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</a:br>
            <a:r>
              <a:rPr lang="en-US" sz="8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is about </a:t>
            </a:r>
            <a:r>
              <a:rPr lang="en-US" sz="8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wrestling, </a:t>
            </a:r>
            <a:r>
              <a:rPr lang="en-US" sz="8000" b="1" spc="-150" dirty="0">
                <a:solidFill>
                  <a:srgbClr val="FFD13F">
                    <a:alpha val="80000"/>
                  </a:srgb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not settling for easy</a:t>
            </a:r>
          </a:p>
        </p:txBody>
      </p:sp>
    </p:spTree>
    <p:extLst>
      <p:ext uri="{BB962C8B-B14F-4D97-AF65-F5344CB8AC3E}">
        <p14:creationId xmlns:p14="http://schemas.microsoft.com/office/powerpoint/2010/main" val="113222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23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36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1349908" y="2735957"/>
            <a:ext cx="7597142" cy="2585323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200"/>
              </a:spcAft>
            </a:pPr>
            <a:r>
              <a:rPr lang="en-US" sz="9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Wrestle </a:t>
            </a:r>
            <a:br>
              <a:rPr lang="en-US" sz="9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</a:br>
            <a:r>
              <a:rPr lang="en-US" sz="9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with</a:t>
            </a:r>
            <a:r>
              <a:rPr lang="en-US" sz="9000" b="1" spc="-3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 </a:t>
            </a:r>
            <a:r>
              <a:rPr lang="en-US" sz="9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Go</a:t>
            </a:r>
            <a:r>
              <a:rPr lang="en-US" sz="9000" b="1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d</a:t>
            </a:r>
            <a:r>
              <a:rPr lang="en-US" sz="9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!</a:t>
            </a:r>
            <a:endParaRPr lang="en-US" sz="9000" b="1" dirty="0">
              <a:solidFill>
                <a:schemeClr val="accent4">
                  <a:lumMod val="60000"/>
                  <a:lumOff val="40000"/>
                  <a:alpha val="80000"/>
                </a:schemeClr>
              </a:solidFill>
              <a:effectLst>
                <a:glow rad="76200">
                  <a:schemeClr val="tx1">
                    <a:alpha val="80000"/>
                  </a:scheme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1349908" y="1536719"/>
            <a:ext cx="7597142" cy="1338828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200"/>
              </a:spcAft>
            </a:pPr>
            <a:r>
              <a:rPr lang="en-US" sz="9000" b="1" u="sng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Week Five</a:t>
            </a:r>
            <a:endParaRPr lang="en-US" sz="9000" b="1" u="sng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chemeClr val="tx1">
                    <a:alpha val="80000"/>
                  </a:scheme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01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3521612" y="2199048"/>
            <a:ext cx="5148776" cy="2459904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Aft>
                <a:spcPts val="200"/>
              </a:spcAft>
            </a:pPr>
            <a:r>
              <a:rPr lang="en-US" sz="95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Genesis</a:t>
            </a:r>
            <a:r>
              <a:rPr lang="en-US" sz="9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 </a:t>
            </a:r>
            <a:r>
              <a:rPr lang="en-US" sz="9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/>
            </a:r>
            <a:br>
              <a:rPr lang="en-US" sz="9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</a:br>
            <a:r>
              <a:rPr lang="en-US" sz="86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3</a:t>
            </a:r>
            <a:r>
              <a:rPr lang="en-US" sz="8600" b="1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2:</a:t>
            </a:r>
            <a:r>
              <a:rPr lang="en-US" sz="86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22-32</a:t>
            </a:r>
            <a:endParaRPr lang="en-US" sz="86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chemeClr val="tx1">
                    <a:alpha val="80000"/>
                  </a:scheme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8905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1352550" y="2205588"/>
            <a:ext cx="9486900" cy="2446824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Aft>
                <a:spcPts val="600"/>
              </a:spcAft>
            </a:pPr>
            <a:r>
              <a:rPr lang="en-US" sz="9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Wrestle with </a:t>
            </a:r>
            <a:r>
              <a:rPr lang="en-US" sz="9000" b="1" spc="-150" dirty="0">
                <a:solidFill>
                  <a:srgbClr val="FFD13F">
                    <a:alpha val="80000"/>
                  </a:srgb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Who He is</a:t>
            </a:r>
          </a:p>
        </p:txBody>
      </p:sp>
    </p:spTree>
    <p:extLst>
      <p:ext uri="{BB962C8B-B14F-4D97-AF65-F5344CB8AC3E}">
        <p14:creationId xmlns:p14="http://schemas.microsoft.com/office/powerpoint/2010/main" val="55222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3521612" y="2199048"/>
            <a:ext cx="5148776" cy="2459904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Aft>
                <a:spcPts val="200"/>
              </a:spcAft>
            </a:pPr>
            <a:r>
              <a:rPr lang="en-US" sz="95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Exodus</a:t>
            </a:r>
            <a:r>
              <a:rPr lang="en-US" sz="9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 </a:t>
            </a:r>
            <a:br>
              <a:rPr lang="en-US" sz="9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</a:br>
            <a:r>
              <a:rPr lang="en-US" sz="86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3</a:t>
            </a:r>
            <a:r>
              <a:rPr lang="en-US" sz="8600" b="1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3:</a:t>
            </a:r>
            <a:r>
              <a:rPr lang="en-US" sz="86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18-23</a:t>
            </a:r>
            <a:endParaRPr lang="en-US" sz="86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chemeClr val="tx1">
                    <a:alpha val="80000"/>
                  </a:scheme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84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0" y="2794211"/>
            <a:ext cx="12192000" cy="1269578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Aft>
                <a:spcPts val="600"/>
              </a:spcAft>
            </a:pPr>
            <a:r>
              <a:rPr lang="en-US" sz="9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“</a:t>
            </a:r>
            <a:r>
              <a:rPr lang="en-US" sz="9000" b="1" spc="-3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Where </a:t>
            </a:r>
            <a:r>
              <a:rPr lang="en-US" sz="9000" b="1" spc="-3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I </a:t>
            </a:r>
            <a:r>
              <a:rPr lang="en-US" sz="9000" b="1" spc="-3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just wa</a:t>
            </a:r>
            <a:r>
              <a:rPr lang="en-US" sz="9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s</a:t>
            </a:r>
            <a:r>
              <a:rPr lang="en-US" sz="9000" b="1" spc="-3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”</a:t>
            </a:r>
            <a:endParaRPr lang="en-US" sz="9000" b="1" spc="-300" dirty="0">
              <a:solidFill>
                <a:srgbClr val="FFD13F">
                  <a:alpha val="80000"/>
                </a:srgbClr>
              </a:solidFill>
              <a:effectLst>
                <a:glow rad="76200">
                  <a:schemeClr val="tx1">
                    <a:alpha val="80000"/>
                  </a:scheme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4663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1352550" y="2205588"/>
            <a:ext cx="9486900" cy="2446824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Aft>
                <a:spcPts val="600"/>
              </a:spcAft>
            </a:pPr>
            <a:r>
              <a:rPr lang="en-US" sz="9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Wrestle with </a:t>
            </a:r>
            <a:r>
              <a:rPr lang="en-US" sz="9000" b="1" spc="-150" dirty="0" smtClean="0">
                <a:solidFill>
                  <a:srgbClr val="FFD13F">
                    <a:alpha val="80000"/>
                  </a:srgbClr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What He Does</a:t>
            </a:r>
            <a:endParaRPr lang="en-US" sz="9000" b="1" spc="-150" dirty="0">
              <a:solidFill>
                <a:srgbClr val="FFD13F">
                  <a:alpha val="80000"/>
                </a:srgbClr>
              </a:solidFill>
              <a:effectLst>
                <a:glow rad="76200">
                  <a:schemeClr val="tx1">
                    <a:alpha val="80000"/>
                  </a:scheme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46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4545"/>
            <a:ext cx="10058400" cy="66489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4545"/>
            <a:ext cx="4940105" cy="664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87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7687</TotalTime>
  <Words>43</Words>
  <Application>Microsoft Office PowerPoint</Application>
  <PresentationFormat>Widescreen</PresentationFormat>
  <Paragraphs>13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Gotham Black</vt:lpstr>
      <vt:lpstr>Calibri Light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 McCracken</dc:creator>
  <cp:lastModifiedBy>Shawn McCracken</cp:lastModifiedBy>
  <cp:revision>387</cp:revision>
  <dcterms:created xsi:type="dcterms:W3CDTF">2018-06-29T18:28:59Z</dcterms:created>
  <dcterms:modified xsi:type="dcterms:W3CDTF">2020-05-15T13:19:27Z</dcterms:modified>
</cp:coreProperties>
</file>