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0" r:id="rId2"/>
    <p:sldId id="373" r:id="rId3"/>
    <p:sldId id="427" r:id="rId4"/>
    <p:sldId id="385" r:id="rId5"/>
    <p:sldId id="406" r:id="rId6"/>
    <p:sldId id="440" r:id="rId7"/>
    <p:sldId id="428" r:id="rId8"/>
    <p:sldId id="429" r:id="rId9"/>
    <p:sldId id="430" r:id="rId10"/>
    <p:sldId id="404" r:id="rId11"/>
    <p:sldId id="431" r:id="rId12"/>
    <p:sldId id="432" r:id="rId13"/>
    <p:sldId id="433" r:id="rId14"/>
    <p:sldId id="434" r:id="rId15"/>
    <p:sldId id="435" r:id="rId16"/>
    <p:sldId id="436" r:id="rId17"/>
    <p:sldId id="437" r:id="rId18"/>
    <p:sldId id="438" r:id="rId19"/>
    <p:sldId id="439" r:id="rId20"/>
    <p:sldId id="441" r:id="rId21"/>
    <p:sldId id="391" r:id="rId22"/>
  </p:sldIdLst>
  <p:sldSz cx="12192000" cy="6858000"/>
  <p:notesSz cx="6858000" cy="9144000"/>
  <p:embeddedFontLst>
    <p:embeddedFont>
      <p:font typeface="Gotham Black" charset="0"/>
      <p:regular r:id="rId24"/>
      <p: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3551"/>
    <a:srgbClr val="4A3753"/>
    <a:srgbClr val="42304A"/>
    <a:srgbClr val="5E5462"/>
    <a:srgbClr val="4D3856"/>
    <a:srgbClr val="C18E3F"/>
    <a:srgbClr val="A90518"/>
    <a:srgbClr val="000000"/>
    <a:srgbClr val="020000"/>
    <a:srgbClr val="980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7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EC3F1-2D8D-4C27-8357-53FA7D11B986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33215-13E4-4AFA-91B4-EA9C4659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38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33215-13E4-4AFA-91B4-EA9C46593F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70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9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0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0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8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46B26-C373-4EE7-824D-77D208BCAEA6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9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785808" y="1731269"/>
            <a:ext cx="10658475" cy="4362733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1800"/>
              </a:spcAft>
            </a:pPr>
            <a:r>
              <a:rPr lang="en-US" sz="5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To be set apart, dedicated- </a:t>
            </a:r>
            <a:br>
              <a:rPr lang="en-US" sz="5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5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to God and for God; </a:t>
            </a:r>
          </a:p>
          <a:p>
            <a:pPr algn="r">
              <a:lnSpc>
                <a:spcPct val="90000"/>
              </a:lnSpc>
              <a:spcAft>
                <a:spcPts val="1800"/>
              </a:spcAft>
            </a:pPr>
            <a:r>
              <a:rPr lang="en-US" sz="5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The process of sanctification; </a:t>
            </a:r>
          </a:p>
          <a:p>
            <a:pPr algn="r">
              <a:lnSpc>
                <a:spcPct val="90000"/>
              </a:lnSpc>
              <a:spcAft>
                <a:spcPts val="1800"/>
              </a:spcAft>
            </a:pPr>
            <a:r>
              <a:rPr lang="en-US" sz="5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The continual freedom </a:t>
            </a:r>
            <a:br>
              <a:rPr lang="en-US" sz="5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5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from sin</a:t>
            </a:r>
            <a:endParaRPr lang="en-US" sz="55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749978" y="467182"/>
            <a:ext cx="7910731" cy="106182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7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Holiness</a:t>
            </a:r>
            <a:endParaRPr lang="en-US" sz="7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052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785808" y="1731269"/>
            <a:ext cx="10658475" cy="380411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1800"/>
              </a:spcAft>
            </a:pPr>
            <a:r>
              <a:rPr lang="en-US" sz="66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We </a:t>
            </a:r>
            <a:r>
              <a:rPr lang="en-US" sz="66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have misunderstood holiness if it </a:t>
            </a:r>
            <a:r>
              <a:rPr lang="en-US" sz="6600" b="1" spc="-150" dirty="0">
                <a:solidFill>
                  <a:srgbClr val="483551">
                    <a:alpha val="80000"/>
                  </a:srgbClr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isolates</a:t>
            </a:r>
            <a:r>
              <a:rPr lang="en-US" sz="66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</a:t>
            </a:r>
            <a:r>
              <a:rPr lang="en-US" sz="66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/>
            </a:r>
            <a:br>
              <a:rPr lang="en-US" sz="66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66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us </a:t>
            </a:r>
            <a:r>
              <a:rPr lang="en-US" sz="66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from people or </a:t>
            </a:r>
            <a:r>
              <a:rPr lang="en-US" sz="66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/>
            </a:r>
            <a:br>
              <a:rPr lang="en-US" sz="66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66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our culture</a:t>
            </a:r>
            <a:endParaRPr lang="en-US" sz="66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749978" y="467182"/>
            <a:ext cx="7910731" cy="106182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7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Holiness</a:t>
            </a:r>
            <a:endParaRPr lang="en-US" sz="7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84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63415" y="252303"/>
            <a:ext cx="11465170" cy="6305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bg1"/>
              </a:buClr>
            </a:pPr>
            <a:r>
              <a:rPr lang="en-US" sz="55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Ephesians </a:t>
            </a:r>
            <a:r>
              <a:rPr lang="en-US" sz="55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5:3-18   </a:t>
            </a:r>
            <a:r>
              <a:rPr lang="en-US" sz="5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</a:p>
          <a:p>
            <a:pPr algn="ctr">
              <a:lnSpc>
                <a:spcPct val="80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500" baseline="30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3</a:t>
            </a:r>
            <a:r>
              <a:rPr lang="en-US" sz="5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But among you there must not be </a:t>
            </a:r>
            <a:r>
              <a:rPr lang="en-US" sz="5500" dirty="0" smtClean="0">
                <a:solidFill>
                  <a:srgbClr val="483551">
                    <a:alpha val="80000"/>
                  </a:srgbClr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even a hint </a:t>
            </a:r>
            <a:r>
              <a:rPr lang="en-US" sz="5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of sexual immorality, or of any kind of impurity, or of greed, because these are improper for God’s holy people. </a:t>
            </a:r>
            <a:r>
              <a:rPr lang="en-US" sz="5500" baseline="30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4</a:t>
            </a:r>
            <a:r>
              <a:rPr lang="en-US" sz="5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Nor should there be obscenity, foolish talk or coarse joking, which are</a:t>
            </a:r>
            <a:endParaRPr lang="en-US" sz="5500" dirty="0">
              <a:solidFill>
                <a:schemeClr val="bg1">
                  <a:alpha val="80000"/>
                </a:scheme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466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63415" y="252303"/>
            <a:ext cx="11465170" cy="6305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bg1"/>
              </a:buClr>
            </a:pPr>
            <a:r>
              <a:rPr lang="en-US" sz="55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Ephesians </a:t>
            </a:r>
            <a:r>
              <a:rPr lang="en-US" sz="55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5:3-18   </a:t>
            </a:r>
            <a:r>
              <a:rPr lang="en-US" sz="5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</a:p>
          <a:p>
            <a:pPr algn="ctr">
              <a:lnSpc>
                <a:spcPct val="80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500" dirty="0" smtClean="0">
                <a:solidFill>
                  <a:srgbClr val="483551">
                    <a:alpha val="80000"/>
                  </a:srgbClr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out </a:t>
            </a:r>
            <a:r>
              <a:rPr lang="en-US" sz="5500" dirty="0">
                <a:solidFill>
                  <a:srgbClr val="483551">
                    <a:alpha val="80000"/>
                  </a:srgbClr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of place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, but rather thanksgiving. </a:t>
            </a:r>
            <a:r>
              <a:rPr lang="en-US" sz="55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5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For of this you can be sure: No immoral, impure or greedy person—such a person is an idolater—has any inheritance in the kingdom of Christ and of God. </a:t>
            </a:r>
            <a:r>
              <a:rPr lang="en-US" sz="55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6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Let no one deceive you with empty words, </a:t>
            </a:r>
            <a:endParaRPr lang="en-US" sz="5500" dirty="0">
              <a:solidFill>
                <a:schemeClr val="bg1">
                  <a:alpha val="80000"/>
                </a:scheme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7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63415" y="252303"/>
            <a:ext cx="11465170" cy="6305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bg1"/>
              </a:buClr>
            </a:pPr>
            <a:r>
              <a:rPr lang="en-US" sz="55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Ephesians </a:t>
            </a:r>
            <a:r>
              <a:rPr lang="en-US" sz="55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5:3-18   </a:t>
            </a:r>
            <a:r>
              <a:rPr lang="en-US" sz="5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</a:p>
          <a:p>
            <a:pPr algn="ctr">
              <a:lnSpc>
                <a:spcPct val="80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for 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because of such things God’s wrath comes on those who are disobedient. </a:t>
            </a:r>
            <a:r>
              <a:rPr lang="en-US" sz="5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/>
            </a:r>
            <a:br>
              <a:rPr lang="en-US" sz="5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</a:br>
            <a:r>
              <a:rPr lang="en-US" sz="5500" baseline="30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7</a:t>
            </a:r>
            <a:r>
              <a:rPr lang="en-US" sz="5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Therefore do not be partners with them. </a:t>
            </a:r>
            <a:r>
              <a:rPr lang="en-US" sz="55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8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For </a:t>
            </a:r>
            <a:r>
              <a:rPr lang="en-US" sz="5500" dirty="0">
                <a:solidFill>
                  <a:srgbClr val="483551">
                    <a:alpha val="80000"/>
                  </a:srgbClr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you were once darkness, but now you are light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in the Lord. Live as children of light </a:t>
            </a:r>
            <a:r>
              <a:rPr lang="en-US" sz="55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9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(for the fruit of the </a:t>
            </a:r>
            <a:r>
              <a:rPr lang="en-US" sz="5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light</a:t>
            </a:r>
            <a:endParaRPr lang="en-US" sz="5500" dirty="0">
              <a:solidFill>
                <a:schemeClr val="bg1">
                  <a:alpha val="80000"/>
                </a:scheme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06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63415" y="252303"/>
            <a:ext cx="11465170" cy="6305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bg1"/>
              </a:buClr>
            </a:pPr>
            <a:r>
              <a:rPr lang="en-US" sz="55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Ephesians </a:t>
            </a:r>
            <a:r>
              <a:rPr lang="en-US" sz="55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5:3-18   </a:t>
            </a:r>
            <a:r>
              <a:rPr lang="en-US" sz="5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</a:p>
          <a:p>
            <a:pPr algn="ctr">
              <a:lnSpc>
                <a:spcPct val="80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consists in all goodness, righteousness and truth) </a:t>
            </a:r>
            <a:r>
              <a:rPr lang="en-US" sz="55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10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and </a:t>
            </a:r>
            <a:r>
              <a:rPr lang="en-US" sz="5500" dirty="0">
                <a:solidFill>
                  <a:srgbClr val="483551">
                    <a:alpha val="80000"/>
                  </a:srgbClr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find out what pleases the Lord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. </a:t>
            </a:r>
            <a:r>
              <a:rPr lang="en-US" sz="55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11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Have nothing to do with the fruitless deeds of darkness, but rather expose them. … </a:t>
            </a:r>
            <a:r>
              <a:rPr lang="en-US" sz="55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15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Be very careful, then, how you live—not as unwise but as wise, </a:t>
            </a:r>
            <a:endParaRPr lang="en-US" sz="5500" dirty="0">
              <a:solidFill>
                <a:schemeClr val="bg1">
                  <a:alpha val="80000"/>
                </a:scheme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90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63415" y="252303"/>
            <a:ext cx="11465170" cy="6305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bg1"/>
              </a:buClr>
            </a:pPr>
            <a:r>
              <a:rPr lang="en-US" sz="55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Ephesians </a:t>
            </a:r>
            <a:r>
              <a:rPr lang="en-US" sz="55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5:3-18   </a:t>
            </a:r>
            <a:r>
              <a:rPr lang="en-US" sz="5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</a:p>
          <a:p>
            <a:pPr algn="ctr">
              <a:lnSpc>
                <a:spcPct val="80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5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16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making the most of every opportunity, because the days are evil. </a:t>
            </a:r>
            <a:r>
              <a:rPr lang="en-US" sz="55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17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Therefore do not be foolish, but understand what the Lord’s will is. </a:t>
            </a:r>
            <a:r>
              <a:rPr lang="en-US" sz="55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18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Do not get drunk on wine, which leads to debauchery. Instead, </a:t>
            </a:r>
            <a:r>
              <a:rPr lang="en-US" sz="5500" dirty="0">
                <a:solidFill>
                  <a:srgbClr val="483551">
                    <a:alpha val="80000"/>
                  </a:srgbClr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be filled with the </a:t>
            </a:r>
            <a:r>
              <a:rPr lang="en-US" sz="5500" dirty="0" smtClean="0">
                <a:solidFill>
                  <a:srgbClr val="483551">
                    <a:alpha val="80000"/>
                  </a:srgbClr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Spirit</a:t>
            </a:r>
            <a:r>
              <a:rPr lang="en-US" sz="5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.</a:t>
            </a:r>
            <a:endParaRPr lang="en-US" sz="55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4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320800" y="869618"/>
            <a:ext cx="10137422" cy="4939814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7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True </a:t>
            </a:r>
            <a:r>
              <a:rPr lang="en-US" sz="7000" b="1" u="sng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Biblical</a:t>
            </a:r>
            <a:r>
              <a:rPr lang="en-US" sz="7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holiness consists not only of things that are </a:t>
            </a:r>
            <a:r>
              <a:rPr lang="en-US" sz="7000" b="1" spc="-150" dirty="0">
                <a:solidFill>
                  <a:srgbClr val="483551">
                    <a:alpha val="80000"/>
                  </a:srgbClr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not</a:t>
            </a:r>
            <a:r>
              <a:rPr lang="en-US" sz="7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to be done; it is the </a:t>
            </a:r>
            <a:r>
              <a:rPr lang="en-US" sz="7000" b="1" spc="-150" dirty="0">
                <a:solidFill>
                  <a:srgbClr val="483551">
                    <a:alpha val="80000"/>
                  </a:srgbClr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fruit</a:t>
            </a:r>
            <a:r>
              <a:rPr lang="en-US" sz="7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of righteousness</a:t>
            </a:r>
          </a:p>
        </p:txBody>
      </p:sp>
    </p:spTree>
    <p:extLst>
      <p:ext uri="{BB962C8B-B14F-4D97-AF65-F5344CB8AC3E}">
        <p14:creationId xmlns:p14="http://schemas.microsoft.com/office/powerpoint/2010/main" val="201767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320800" y="779306"/>
            <a:ext cx="10137422" cy="5286062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Holiness </a:t>
            </a:r>
            <a:r>
              <a:rPr lang="en-US" sz="7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is </a:t>
            </a:r>
            <a:r>
              <a:rPr lang="en-US" sz="7500" b="1" spc="-150" dirty="0">
                <a:solidFill>
                  <a:srgbClr val="483551">
                    <a:alpha val="80000"/>
                  </a:srgbClr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the presence of a passionate love</a:t>
            </a:r>
            <a:r>
              <a:rPr lang="en-US" sz="7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for the things </a:t>
            </a:r>
            <a:r>
              <a:rPr lang="en-US" sz="7500" b="1" spc="-150" dirty="0">
                <a:solidFill>
                  <a:srgbClr val="483551">
                    <a:alpha val="80000"/>
                  </a:srgbClr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which God loves</a:t>
            </a:r>
          </a:p>
        </p:txBody>
      </p:sp>
    </p:spTree>
    <p:extLst>
      <p:ext uri="{BB962C8B-B14F-4D97-AF65-F5344CB8AC3E}">
        <p14:creationId xmlns:p14="http://schemas.microsoft.com/office/powerpoint/2010/main" val="1738146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63415" y="511950"/>
            <a:ext cx="11465170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70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Hebrews </a:t>
            </a:r>
            <a:r>
              <a:rPr lang="en-US" sz="70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12:14 </a:t>
            </a:r>
            <a:r>
              <a:rPr lang="en-US" sz="7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endParaRPr lang="en-US" sz="70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algn="ctr">
              <a:lnSpc>
                <a:spcPct val="85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70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Make </a:t>
            </a:r>
            <a:r>
              <a:rPr lang="en-US" sz="7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every effort to live in peace with everyone and to be holy; without holiness no one will see the Lord. </a:t>
            </a:r>
            <a:endParaRPr lang="en-US" sz="7000" dirty="0">
              <a:solidFill>
                <a:schemeClr val="bg1">
                  <a:alpha val="80000"/>
                </a:scheme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2510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3691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282700" y="1210091"/>
            <a:ext cx="10137422" cy="4247317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You should be holy because you have been </a:t>
            </a:r>
            <a:r>
              <a:rPr lang="en-US" sz="7500" b="1" spc="-150" dirty="0" smtClean="0">
                <a:solidFill>
                  <a:srgbClr val="483551">
                    <a:alpha val="80000"/>
                  </a:srgbClr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redeemed</a:t>
            </a:r>
            <a:r>
              <a:rPr lang="en-US" sz="7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by the Holy One!</a:t>
            </a:r>
            <a:endParaRPr lang="en-US" sz="7500" b="1" spc="-150" dirty="0">
              <a:solidFill>
                <a:srgbClr val="483551">
                  <a:alpha val="80000"/>
                </a:srgbClr>
              </a:solidFill>
              <a:effectLst>
                <a:glow rad="76200">
                  <a:schemeClr val="bg1">
                    <a:alpha val="80000"/>
                  </a:scheme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3060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233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352549" y="2673687"/>
            <a:ext cx="9948863" cy="257762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Aft>
                <a:spcPts val="200"/>
              </a:spcAft>
            </a:pPr>
            <a:r>
              <a:rPr lang="en-US" sz="8500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Chosen to Be Holy </a:t>
            </a:r>
            <a:r>
              <a:rPr lang="en-US" sz="8500" spc="-300" dirty="0" smtClean="0">
                <a:solidFill>
                  <a:srgbClr val="483551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1 </a:t>
            </a:r>
            <a:r>
              <a:rPr lang="en-US" sz="8500" spc="-150" dirty="0" smtClean="0">
                <a:solidFill>
                  <a:srgbClr val="483551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Peter </a:t>
            </a:r>
            <a:r>
              <a:rPr lang="en-US" sz="8500" spc="600" dirty="0" smtClean="0">
                <a:solidFill>
                  <a:srgbClr val="483551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1:</a:t>
            </a:r>
            <a:r>
              <a:rPr lang="en-US" sz="8500" spc="-150" dirty="0" smtClean="0">
                <a:solidFill>
                  <a:srgbClr val="483551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1-25</a:t>
            </a:r>
            <a:endParaRPr lang="en-US" sz="8500" spc="-150" dirty="0">
              <a:solidFill>
                <a:srgbClr val="483551"/>
              </a:solidFill>
              <a:effectLst>
                <a:glow rad="76200">
                  <a:schemeClr val="bg1"/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352550" y="1475549"/>
            <a:ext cx="9486900" cy="126957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8500" u="sng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Week One</a:t>
            </a:r>
            <a:endParaRPr lang="en-US" sz="8500" u="sng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0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63415" y="421638"/>
            <a:ext cx="11465170" cy="601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55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Luke </a:t>
            </a:r>
            <a:r>
              <a:rPr lang="en-US" sz="55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2</a:t>
            </a:r>
            <a:r>
              <a:rPr lang="en-US" sz="5500" u="sng" spc="3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2:</a:t>
            </a:r>
            <a:r>
              <a:rPr lang="en-US" sz="55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31-32</a:t>
            </a:r>
            <a:r>
              <a:rPr lang="en-US" sz="42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(NASB)</a:t>
            </a:r>
            <a:r>
              <a:rPr lang="en-US" sz="55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r>
              <a:rPr lang="en-US" sz="5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endParaRPr lang="en-US" sz="55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algn="ctr">
              <a:lnSpc>
                <a:spcPct val="85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5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31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“Simon, Simon, behold, Satan has demanded permission to sift you like wheat; </a:t>
            </a:r>
            <a:r>
              <a:rPr lang="en-US" sz="55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32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but I have prayed for you, that your faith may not fail; and you, when once you have turned again, strengthen your brothers.”</a:t>
            </a:r>
            <a:endParaRPr lang="en-US" sz="5500" dirty="0">
              <a:solidFill>
                <a:schemeClr val="bg1">
                  <a:alpha val="80000"/>
                </a:scheme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915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357313" y="1484515"/>
            <a:ext cx="9746561" cy="383181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Filled with an inexpressible and glorious joy</a:t>
            </a:r>
            <a:endParaRPr lang="en-US" sz="9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3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164568" y="2136338"/>
            <a:ext cx="7910731" cy="2585323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“Be holy” is </a:t>
            </a:r>
            <a:b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a command</a:t>
            </a:r>
            <a:endParaRPr lang="en-US" sz="9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4729163" y="1513091"/>
            <a:ext cx="6317560" cy="362406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  <a:spcAft>
                <a:spcPts val="200"/>
              </a:spcAft>
            </a:pP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“</a:t>
            </a:r>
            <a:r>
              <a:rPr lang="en-US" sz="9000" b="1" u="sng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Be</a:t>
            </a: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holy </a:t>
            </a:r>
            <a:r>
              <a:rPr lang="en-US" sz="9000" b="1" spc="-150" dirty="0">
                <a:solidFill>
                  <a:srgbClr val="483551"/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because</a:t>
            </a: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</a:t>
            </a: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/>
            </a:r>
            <a:b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</a:b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I </a:t>
            </a: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am holy” </a:t>
            </a:r>
          </a:p>
        </p:txBody>
      </p:sp>
    </p:spTree>
    <p:extLst>
      <p:ext uri="{BB962C8B-B14F-4D97-AF65-F5344CB8AC3E}">
        <p14:creationId xmlns:p14="http://schemas.microsoft.com/office/powerpoint/2010/main" val="9294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63415" y="421638"/>
            <a:ext cx="11465170" cy="601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sz="5500" u="sng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 </a:t>
            </a:r>
            <a:r>
              <a:rPr lang="en-US" sz="5500" u="sng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Corinthians 6:19-20  </a:t>
            </a:r>
            <a:r>
              <a:rPr lang="en-US" sz="55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</a:t>
            </a:r>
            <a:endParaRPr lang="en-US" sz="55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algn="ctr">
              <a:lnSpc>
                <a:spcPct val="85000"/>
              </a:lnSpc>
              <a:spcAft>
                <a:spcPts val="2400"/>
              </a:spcAft>
              <a:buClr>
                <a:schemeClr val="bg1"/>
              </a:buClr>
            </a:pPr>
            <a:r>
              <a:rPr lang="en-US" sz="55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19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Do you not know that your bodies are temples of </a:t>
            </a:r>
            <a:r>
              <a:rPr lang="en-US" sz="5500" dirty="0">
                <a:solidFill>
                  <a:srgbClr val="483551"/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the Holy Spirit, who is in you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, whom you have received from God? You are not your own; </a:t>
            </a:r>
            <a:r>
              <a:rPr lang="en-US" sz="5500" baseline="300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20</a:t>
            </a:r>
            <a:r>
              <a:rPr lang="en-US" sz="55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 you were bought at a price. Therefore honor God with your bodies.</a:t>
            </a:r>
            <a:endParaRPr lang="en-US" sz="5500" dirty="0">
              <a:solidFill>
                <a:schemeClr val="bg1">
                  <a:alpha val="80000"/>
                </a:schemeClr>
              </a:solidFill>
              <a:effectLst>
                <a:glow rad="76200">
                  <a:schemeClr val="tx1">
                    <a:alpha val="80000"/>
                  </a:schemeClr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1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917927" y="709775"/>
            <a:ext cx="8673940" cy="126957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8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The </a:t>
            </a:r>
            <a:r>
              <a:rPr lang="en-US" sz="8500" b="1" spc="-150" dirty="0" smtClean="0">
                <a:solidFill>
                  <a:srgbClr val="483551">
                    <a:alpha val="80000"/>
                  </a:srgbClr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Holy</a:t>
            </a:r>
            <a:r>
              <a:rPr lang="en-US" sz="8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 Spirit</a:t>
            </a:r>
            <a:endParaRPr lang="en-US" sz="85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164568" y="2431104"/>
            <a:ext cx="7910731" cy="362406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85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He </a:t>
            </a:r>
            <a:r>
              <a:rPr lang="en-US" sz="85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gives us the power to be holy!</a:t>
            </a:r>
          </a:p>
        </p:txBody>
      </p:sp>
    </p:spTree>
    <p:extLst>
      <p:ext uri="{BB962C8B-B14F-4D97-AF65-F5344CB8AC3E}">
        <p14:creationId xmlns:p14="http://schemas.microsoft.com/office/powerpoint/2010/main" val="23992175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7852</TotalTime>
  <Words>529</Words>
  <Application>Microsoft Office PowerPoint</Application>
  <PresentationFormat>Widescreen</PresentationFormat>
  <Paragraphs>33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Gotham Black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McCracken</dc:creator>
  <cp:lastModifiedBy>CWP-Tech</cp:lastModifiedBy>
  <cp:revision>378</cp:revision>
  <dcterms:created xsi:type="dcterms:W3CDTF">2018-06-29T18:28:59Z</dcterms:created>
  <dcterms:modified xsi:type="dcterms:W3CDTF">2020-05-23T22:03:30Z</dcterms:modified>
</cp:coreProperties>
</file>