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373" r:id="rId3"/>
    <p:sldId id="426" r:id="rId4"/>
    <p:sldId id="394" r:id="rId5"/>
    <p:sldId id="429" r:id="rId6"/>
    <p:sldId id="427" r:id="rId7"/>
    <p:sldId id="437" r:id="rId8"/>
    <p:sldId id="438" r:id="rId9"/>
    <p:sldId id="439" r:id="rId10"/>
    <p:sldId id="424" r:id="rId11"/>
    <p:sldId id="440" r:id="rId12"/>
    <p:sldId id="441" r:id="rId13"/>
    <p:sldId id="442" r:id="rId14"/>
    <p:sldId id="443" r:id="rId15"/>
    <p:sldId id="444" r:id="rId16"/>
    <p:sldId id="445" r:id="rId17"/>
    <p:sldId id="391" r:id="rId18"/>
  </p:sldIdLst>
  <p:sldSz cx="12192000" cy="6858000"/>
  <p:notesSz cx="6858000" cy="9144000"/>
  <p:embeddedFontLst>
    <p:embeddedFont>
      <p:font typeface="Gotham Black" pitchFamily="50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F"/>
    <a:srgbClr val="C18E3F"/>
    <a:srgbClr val="A90518"/>
    <a:srgbClr val="000000"/>
    <a:srgbClr val="020000"/>
    <a:srgbClr val="980A1A"/>
    <a:srgbClr val="5F0006"/>
    <a:srgbClr val="F4B6BD"/>
    <a:srgbClr val="CBB364"/>
    <a:srgbClr val="40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63415" y="234675"/>
            <a:ext cx="11465170" cy="645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600" u="sng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1 </a:t>
            </a:r>
            <a:r>
              <a:rPr lang="en-US" sz="5600" u="sng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Chronicles 29:11-12</a:t>
            </a:r>
            <a:r>
              <a:rPr lang="en-US" sz="4000" spc="-3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4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(</a:t>
            </a:r>
            <a:r>
              <a:rPr lang="en-US" sz="40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NASB) 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600" baseline="30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11</a:t>
            </a:r>
            <a:r>
              <a:rPr lang="en-US" sz="56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Yours, O Lord, is the greatness and the power and the glory and the victory and the majesty, indeed everything that is in the heavens and the earth; Yours is the dominion, </a:t>
            </a:r>
            <a:r>
              <a:rPr lang="en-US" sz="56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/>
            </a:r>
            <a:br>
              <a:rPr lang="en-US" sz="56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</a:br>
            <a:r>
              <a:rPr lang="en-US" sz="56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O </a:t>
            </a:r>
            <a:r>
              <a:rPr lang="en-US" sz="56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Lord, and You exalt Yourself as head over all. </a:t>
            </a:r>
          </a:p>
        </p:txBody>
      </p:sp>
    </p:spTree>
    <p:extLst>
      <p:ext uri="{BB962C8B-B14F-4D97-AF65-F5344CB8AC3E}">
        <p14:creationId xmlns:p14="http://schemas.microsoft.com/office/powerpoint/2010/main" val="24972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63415" y="234675"/>
            <a:ext cx="11465170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600" u="sng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1 </a:t>
            </a:r>
            <a:r>
              <a:rPr lang="en-US" sz="5600" u="sng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Chronicles 29:11-12</a:t>
            </a:r>
            <a:r>
              <a:rPr lang="en-US" sz="4000" spc="-3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4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(</a:t>
            </a:r>
            <a:r>
              <a:rPr lang="en-US" sz="40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NASB) 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700" baseline="300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12</a:t>
            </a:r>
            <a:r>
              <a:rPr lang="en-US" sz="57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57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Both riches and honor come from You, and You rule over all, and in Your hand is power and might; and it lies in Your hand to make great and to strengthen everyone.</a:t>
            </a:r>
          </a:p>
        </p:txBody>
      </p:sp>
    </p:spTree>
    <p:extLst>
      <p:ext uri="{BB962C8B-B14F-4D97-AF65-F5344CB8AC3E}">
        <p14:creationId xmlns:p14="http://schemas.microsoft.com/office/powerpoint/2010/main" val="34824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63415" y="1124638"/>
            <a:ext cx="11465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6500" u="sng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Phili</a:t>
            </a:r>
            <a:r>
              <a:rPr lang="en-US" sz="6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pp</a:t>
            </a:r>
            <a:r>
              <a:rPr lang="en-US" sz="6500" u="sng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ians 4:19</a:t>
            </a:r>
            <a:r>
              <a:rPr lang="en-US" sz="6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And my God will meet all your needs according to the riches of </a:t>
            </a:r>
            <a:r>
              <a:rPr lang="en-US" sz="6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His </a:t>
            </a:r>
            <a:r>
              <a:rPr lang="en-US" sz="6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glory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37386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995802" y="2794211"/>
            <a:ext cx="10200396" cy="1269578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Sometime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later… </a:t>
            </a:r>
          </a:p>
        </p:txBody>
      </p:sp>
    </p:spTree>
    <p:extLst>
      <p:ext uri="{BB962C8B-B14F-4D97-AF65-F5344CB8AC3E}">
        <p14:creationId xmlns:p14="http://schemas.microsoft.com/office/powerpoint/2010/main" val="41478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995802" y="2794211"/>
            <a:ext cx="10200396" cy="1269578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Tragedy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hits</a:t>
            </a:r>
          </a:p>
        </p:txBody>
      </p:sp>
    </p:spTree>
    <p:extLst>
      <p:ext uri="{BB962C8B-B14F-4D97-AF65-F5344CB8AC3E}">
        <p14:creationId xmlns:p14="http://schemas.microsoft.com/office/powerpoint/2010/main" val="92768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995802" y="2135248"/>
            <a:ext cx="10200396" cy="244682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Elijah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gets blamed!</a:t>
            </a:r>
          </a:p>
        </p:txBody>
      </p:sp>
    </p:spTree>
    <p:extLst>
      <p:ext uri="{BB962C8B-B14F-4D97-AF65-F5344CB8AC3E}">
        <p14:creationId xmlns:p14="http://schemas.microsoft.com/office/powerpoint/2010/main" val="3874184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995802" y="1028343"/>
            <a:ext cx="10200396" cy="480131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Elijah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was being trained for his resurrection experience </a:t>
            </a:r>
          </a:p>
        </p:txBody>
      </p:sp>
    </p:spTree>
    <p:extLst>
      <p:ext uri="{BB962C8B-B14F-4D97-AF65-F5344CB8AC3E}">
        <p14:creationId xmlns:p14="http://schemas.microsoft.com/office/powerpoint/2010/main" val="30847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2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29406" y="2449078"/>
            <a:ext cx="10621108" cy="3000821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When We </a:t>
            </a:r>
            <a:r>
              <a:rPr lang="en-US" sz="7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Desperately Need God </a:t>
            </a:r>
            <a:r>
              <a:rPr lang="en-US" sz="7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to Show </a:t>
            </a:r>
            <a:r>
              <a:rPr lang="en-US" sz="7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Up! </a:t>
            </a:r>
            <a:r>
              <a:rPr lang="en-US" sz="7000" b="1" dirty="0" smtClean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Part </a:t>
            </a:r>
            <a:r>
              <a:rPr lang="en-US" sz="70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29406" y="1320180"/>
            <a:ext cx="9840644" cy="106182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0" b="1" u="sng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Week Three</a:t>
            </a:r>
            <a:endParaRPr lang="en-US" sz="7000" b="1" u="sng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1578493"/>
            <a:ext cx="9486900" cy="3701013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Jehovah-</a:t>
            </a:r>
            <a:r>
              <a:rPr lang="en-US" sz="9000" b="1" spc="-150" dirty="0" err="1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Jireh</a:t>
            </a: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9000" b="1" spc="-150" dirty="0" smtClean="0">
                <a:solidFill>
                  <a:srgbClr val="FFCD2F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God </a:t>
            </a:r>
            <a:r>
              <a:rPr lang="en-US" sz="9000" b="1" spc="-150" dirty="0">
                <a:solidFill>
                  <a:srgbClr val="FFCD2F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will provide</a:t>
            </a:r>
          </a:p>
        </p:txBody>
      </p:sp>
    </p:spTree>
    <p:extLst>
      <p:ext uri="{BB962C8B-B14F-4D97-AF65-F5344CB8AC3E}">
        <p14:creationId xmlns:p14="http://schemas.microsoft.com/office/powerpoint/2010/main" val="552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1459345"/>
            <a:ext cx="9486900" cy="3985706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Elijah’s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journey of </a:t>
            </a: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provision</a:t>
            </a: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10000" b="1" u="sng" spc="-150" dirty="0" smtClean="0">
                <a:solidFill>
                  <a:srgbClr val="FFCD2F">
                    <a:alpha val="80000"/>
                  </a:srgb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1 </a:t>
            </a:r>
            <a:r>
              <a:rPr lang="en-US" sz="10000" b="1" u="sng" spc="-150" dirty="0">
                <a:solidFill>
                  <a:srgbClr val="FFCD2F">
                    <a:alpha val="80000"/>
                  </a:srgb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Kin</a:t>
            </a:r>
            <a:r>
              <a:rPr lang="en-US" sz="10000" b="1" spc="-150" dirty="0">
                <a:solidFill>
                  <a:srgbClr val="FFCD2F">
                    <a:alpha val="80000"/>
                  </a:srgb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g</a:t>
            </a:r>
            <a:r>
              <a:rPr lang="en-US" sz="10000" b="1" u="sng" spc="-150" dirty="0">
                <a:solidFill>
                  <a:srgbClr val="FFCD2F">
                    <a:alpha val="80000"/>
                  </a:srgb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s 17</a:t>
            </a:r>
          </a:p>
        </p:txBody>
      </p:sp>
    </p:spTree>
    <p:extLst>
      <p:ext uri="{BB962C8B-B14F-4D97-AF65-F5344CB8AC3E}">
        <p14:creationId xmlns:p14="http://schemas.microsoft.com/office/powerpoint/2010/main" val="4297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77204" y="2205588"/>
            <a:ext cx="10037592" cy="244682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After a while the brook dried up…</a:t>
            </a:r>
          </a:p>
        </p:txBody>
      </p:sp>
    </p:spTree>
    <p:extLst>
      <p:ext uri="{BB962C8B-B14F-4D97-AF65-F5344CB8AC3E}">
        <p14:creationId xmlns:p14="http://schemas.microsoft.com/office/powerpoint/2010/main" val="3463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77204" y="1616965"/>
            <a:ext cx="10037592" cy="362406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Our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faith will continue to </a:t>
            </a: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/>
            </a:r>
            <a:b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</a:b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be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tested </a:t>
            </a:r>
          </a:p>
        </p:txBody>
      </p:sp>
    </p:spTree>
    <p:extLst>
      <p:ext uri="{BB962C8B-B14F-4D97-AF65-F5344CB8AC3E}">
        <p14:creationId xmlns:p14="http://schemas.microsoft.com/office/powerpoint/2010/main" val="1627202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77204" y="1616965"/>
            <a:ext cx="10037592" cy="362406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Someone else engaged in God’s plan</a:t>
            </a:r>
          </a:p>
        </p:txBody>
      </p:sp>
    </p:spTree>
    <p:extLst>
      <p:ext uri="{BB962C8B-B14F-4D97-AF65-F5344CB8AC3E}">
        <p14:creationId xmlns:p14="http://schemas.microsoft.com/office/powerpoint/2010/main" val="17828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77204" y="1616965"/>
            <a:ext cx="10037592" cy="362406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Are we trusting in the </a:t>
            </a:r>
            <a:r>
              <a:rPr lang="en-US" sz="9000" b="1" spc="-150" dirty="0">
                <a:solidFill>
                  <a:srgbClr val="FFCD2F">
                    <a:alpha val="80000"/>
                  </a:srgb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provision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or the </a:t>
            </a:r>
            <a:r>
              <a:rPr lang="en-US" sz="9000" b="1" spc="-150" dirty="0">
                <a:solidFill>
                  <a:srgbClr val="FFCD2F">
                    <a:alpha val="80000"/>
                  </a:srgb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provide</a:t>
            </a:r>
            <a:r>
              <a:rPr lang="en-US" sz="9000" b="1" dirty="0">
                <a:solidFill>
                  <a:srgbClr val="FFCD2F">
                    <a:alpha val="80000"/>
                  </a:srgb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r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46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7588</TotalTime>
  <Words>179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Gotham Black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377</cp:revision>
  <dcterms:created xsi:type="dcterms:W3CDTF">2018-06-29T18:28:59Z</dcterms:created>
  <dcterms:modified xsi:type="dcterms:W3CDTF">2020-05-02T13:04:44Z</dcterms:modified>
</cp:coreProperties>
</file>