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0" r:id="rId2"/>
    <p:sldId id="373" r:id="rId3"/>
    <p:sldId id="428" r:id="rId4"/>
    <p:sldId id="429" r:id="rId5"/>
    <p:sldId id="447" r:id="rId6"/>
    <p:sldId id="427" r:id="rId7"/>
    <p:sldId id="430" r:id="rId8"/>
    <p:sldId id="442" r:id="rId9"/>
    <p:sldId id="443" r:id="rId10"/>
    <p:sldId id="444" r:id="rId11"/>
    <p:sldId id="445" r:id="rId12"/>
    <p:sldId id="446" r:id="rId13"/>
    <p:sldId id="437" r:id="rId14"/>
    <p:sldId id="448" r:id="rId15"/>
    <p:sldId id="449" r:id="rId16"/>
    <p:sldId id="450" r:id="rId17"/>
    <p:sldId id="451" r:id="rId18"/>
    <p:sldId id="452" r:id="rId19"/>
    <p:sldId id="453" r:id="rId20"/>
    <p:sldId id="455" r:id="rId21"/>
    <p:sldId id="391" r:id="rId22"/>
  </p:sldIdLst>
  <p:sldSz cx="12192000" cy="6858000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Gotham Black" pitchFamily="50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3856"/>
    <a:srgbClr val="483551"/>
    <a:srgbClr val="4A3753"/>
    <a:srgbClr val="42304A"/>
    <a:srgbClr val="5E5462"/>
    <a:srgbClr val="C18E3F"/>
    <a:srgbClr val="A90518"/>
    <a:srgbClr val="000000"/>
    <a:srgbClr val="020000"/>
    <a:srgbClr val="980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57" d="100"/>
          <a:sy n="57" d="100"/>
        </p:scale>
        <p:origin x="72" y="12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EC3F1-2D8D-4C27-8357-53FA7D11B98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33215-13E4-4AFA-91B4-EA9C4659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38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33215-13E4-4AFA-91B4-EA9C46593F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70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9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0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6B26-C373-4EE7-824D-77D208BCAEA6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9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608174"/>
            <a:ext cx="9953273" cy="103412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68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Rid yourselves of all…</a:t>
            </a:r>
            <a:endParaRPr lang="en-US" sz="68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2138588"/>
            <a:ext cx="10495141" cy="375487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800" b="1" spc="-15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Env</a:t>
            </a:r>
            <a:r>
              <a:rPr lang="en-US" sz="6800" b="1" spc="6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y</a:t>
            </a:r>
            <a:r>
              <a:rPr lang="en-US" sz="68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- </a:t>
            </a:r>
          </a:p>
          <a:p>
            <a:pPr algn="r">
              <a:lnSpc>
                <a:spcPct val="90000"/>
              </a:lnSpc>
            </a:pPr>
            <a:r>
              <a:rPr lang="en-US" sz="68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a grieving at the </a:t>
            </a:r>
            <a:r>
              <a:rPr lang="en-US" sz="68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/>
            </a:r>
            <a:br>
              <a:rPr lang="en-US" sz="68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68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good </a:t>
            </a:r>
            <a:r>
              <a:rPr lang="en-US" sz="68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and welfare of another</a:t>
            </a:r>
            <a:endParaRPr lang="en-US" sz="68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4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7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charRg st="7" end="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charRg st="7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charRg st="7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608174"/>
            <a:ext cx="9953273" cy="103412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68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Rid yourselves of all…</a:t>
            </a:r>
            <a:endParaRPr lang="en-US" sz="68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2138588"/>
            <a:ext cx="10495141" cy="375487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800" b="1" spc="-15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Slande</a:t>
            </a:r>
            <a:r>
              <a:rPr lang="en-US" sz="6800" b="1" spc="6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r</a:t>
            </a:r>
            <a:r>
              <a:rPr lang="en-US" sz="68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- </a:t>
            </a:r>
          </a:p>
          <a:p>
            <a:pPr algn="r">
              <a:lnSpc>
                <a:spcPct val="90000"/>
              </a:lnSpc>
            </a:pPr>
            <a:r>
              <a:rPr lang="en-US" sz="68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speaking against another, or defaming them</a:t>
            </a:r>
            <a:endParaRPr lang="en-US" sz="68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2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charRg st="10" end="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charRg st="1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charRg st="1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2937220" y="2594338"/>
            <a:ext cx="6317560" cy="1400383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200"/>
              </a:spcAft>
            </a:pP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Crave</a:t>
            </a:r>
            <a:endParaRPr lang="en-US" sz="10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9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hasBounce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320800" y="869618"/>
            <a:ext cx="10137422" cy="493981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7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Craving </a:t>
            </a:r>
            <a:r>
              <a:rPr lang="en-US" sz="7000" b="1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spiritual food </a:t>
            </a:r>
            <a:r>
              <a:rPr lang="en-US" sz="7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is a sign of maturity and the only way to rid ourselves of </a:t>
            </a:r>
            <a:r>
              <a:rPr lang="en-US" sz="7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/>
            </a:r>
            <a:br>
              <a:rPr lang="en-US" sz="7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7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these </a:t>
            </a:r>
            <a:r>
              <a:rPr lang="en-US" sz="7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things</a:t>
            </a:r>
            <a:endParaRPr lang="en-US" sz="7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6723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226670" y="1757479"/>
            <a:ext cx="10137422" cy="3208571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Peter </a:t>
            </a: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is not contrasting </a:t>
            </a:r>
            <a:r>
              <a:rPr lang="en-US" sz="7500" b="1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milk</a:t>
            </a: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</a:t>
            </a: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/>
            </a:r>
            <a:b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with </a:t>
            </a:r>
            <a:r>
              <a:rPr lang="en-US" sz="7500" b="1" spc="-15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solid </a:t>
            </a:r>
            <a:r>
              <a:rPr lang="en-US" sz="7500" b="1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food</a:t>
            </a:r>
            <a:endParaRPr lang="en-US" sz="7500" b="1" spc="-150" dirty="0">
              <a:solidFill>
                <a:srgbClr val="4D3856"/>
              </a:solidFill>
              <a:effectLst>
                <a:glow rad="76200">
                  <a:schemeClr val="bg1"/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939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45141" y="434719"/>
            <a:ext cx="11501718" cy="5988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5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 </a:t>
            </a:r>
            <a:r>
              <a:rPr lang="en-US" sz="55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Corinthians 3:1-3</a:t>
            </a:r>
            <a:r>
              <a:rPr lang="en-US" sz="54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r>
              <a:rPr lang="en-US" sz="40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 </a:t>
            </a:r>
            <a:r>
              <a:rPr lang="en-US" sz="4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endParaRPr lang="en-US" sz="40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5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5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And I, brethren, could not speak to you as to spiritual people but as to carnal, as to babes in Christ. </a:t>
            </a:r>
            <a:r>
              <a:rPr lang="en-US" sz="55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2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I fed you with milk and not with solid food; for until now you were not able to receive it, and even now you </a:t>
            </a:r>
            <a:endParaRPr lang="en-US" sz="550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9704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45141" y="434719"/>
            <a:ext cx="11501718" cy="4549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5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 </a:t>
            </a:r>
            <a:r>
              <a:rPr lang="en-US" sz="55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Corinthians 3:1-3 </a:t>
            </a:r>
            <a:r>
              <a:rPr lang="en-US" sz="55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 </a:t>
            </a:r>
            <a: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endParaRPr lang="en-US" sz="55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5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are still 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not able; </a:t>
            </a:r>
            <a:r>
              <a:rPr lang="en-US" sz="55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3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for you are still carnal. For where there are envy, strife, and divisions among you, are you not carnal and behaving like mere men?</a:t>
            </a:r>
          </a:p>
        </p:txBody>
      </p:sp>
    </p:spTree>
    <p:extLst>
      <p:ext uri="{BB962C8B-B14F-4D97-AF65-F5344CB8AC3E}">
        <p14:creationId xmlns:p14="http://schemas.microsoft.com/office/powerpoint/2010/main" val="420734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45141" y="421272"/>
            <a:ext cx="11501718" cy="591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5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Hebrews </a:t>
            </a:r>
            <a:r>
              <a:rPr lang="en-US" sz="55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5:12-6:1</a:t>
            </a:r>
            <a:r>
              <a:rPr lang="en-US" sz="54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r>
              <a:rPr lang="en-US" sz="40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 </a:t>
            </a:r>
            <a:r>
              <a:rPr lang="en-US" sz="4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endParaRPr lang="en-US" sz="40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5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400" baseline="30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12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For though by this time you ought to be teachers, you need someone to teach you again the first principles of the oracles of God; and you have come to need milk and not solid food. 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/>
            </a:r>
            <a:b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</a:br>
            <a:r>
              <a:rPr lang="en-US" sz="5400" baseline="30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13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For everyone who 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partakes</a:t>
            </a:r>
            <a:endParaRPr lang="en-US" sz="540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75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45141" y="421272"/>
            <a:ext cx="11501718" cy="591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5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Hebrews </a:t>
            </a:r>
            <a:r>
              <a:rPr lang="en-US" sz="55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5:12-6:1</a:t>
            </a:r>
            <a:r>
              <a:rPr lang="en-US" sz="54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r>
              <a:rPr lang="en-US" sz="40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 </a:t>
            </a:r>
            <a:r>
              <a:rPr lang="en-US" sz="4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endParaRPr lang="en-US" sz="40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5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only of milk is unskilled in the word of righteousness, for he is a babe.  But solid food belongs to those who are of full age, that is, those who by reason of use have their senses exercised to discern both good and evil. </a:t>
            </a:r>
            <a:endParaRPr lang="en-US" sz="540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17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45141" y="421272"/>
            <a:ext cx="11501718" cy="591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5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Hebrews </a:t>
            </a:r>
            <a:r>
              <a:rPr lang="en-US" sz="55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5:12-6:1</a:t>
            </a:r>
            <a:r>
              <a:rPr lang="en-US" sz="54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r>
              <a:rPr lang="en-US" sz="40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 </a:t>
            </a:r>
            <a:r>
              <a:rPr lang="en-US" sz="4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endParaRPr lang="en-US" sz="40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5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4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6:1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Therefore, leaving the discussion of the elementary principles of Christ, let us go on to perfection, not laying again the foundation of repentance from dead works and of faith toward God</a:t>
            </a:r>
            <a:endParaRPr lang="en-US" sz="540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17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3691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226670" y="1757479"/>
            <a:ext cx="10137422" cy="3208571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Being </a:t>
            </a: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born again </a:t>
            </a: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/>
            </a:r>
            <a:b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also </a:t>
            </a: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means we then have to </a:t>
            </a:r>
            <a:r>
              <a:rPr lang="en-US" sz="7500" b="1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grow up!</a:t>
            </a:r>
            <a:endParaRPr lang="en-US" sz="7500" b="1" spc="-150" dirty="0">
              <a:solidFill>
                <a:srgbClr val="4D3856"/>
              </a:solidFill>
              <a:effectLst>
                <a:glow rad="76200">
                  <a:schemeClr val="bg1"/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8301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233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4729163" y="1513091"/>
            <a:ext cx="6317560" cy="362406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  <a:spcAft>
                <a:spcPts val="200"/>
              </a:spcAft>
            </a:pP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“</a:t>
            </a:r>
            <a:r>
              <a:rPr lang="en-US" sz="9000" b="1" u="sng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Be</a:t>
            </a: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holy </a:t>
            </a:r>
            <a:r>
              <a:rPr lang="en-US" sz="9000" b="1" spc="-150" dirty="0">
                <a:solidFill>
                  <a:srgbClr val="483551"/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because</a:t>
            </a: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</a:t>
            </a: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/>
            </a:r>
            <a:b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I </a:t>
            </a: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am holy” </a:t>
            </a:r>
          </a:p>
        </p:txBody>
      </p:sp>
    </p:spTree>
    <p:extLst>
      <p:ext uri="{BB962C8B-B14F-4D97-AF65-F5344CB8AC3E}">
        <p14:creationId xmlns:p14="http://schemas.microsoft.com/office/powerpoint/2010/main" val="9294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65847" y="473960"/>
            <a:ext cx="11860306" cy="591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4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 </a:t>
            </a:r>
            <a:r>
              <a:rPr lang="en-US" sz="54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Peter 1:18-19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(the Voice translation)</a:t>
            </a:r>
            <a:r>
              <a:rPr lang="en-US" sz="40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 </a:t>
            </a:r>
            <a:r>
              <a:rPr lang="en-US" sz="4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endParaRPr lang="en-US" sz="40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5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You 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know that a price was paid to redeem you from </a:t>
            </a:r>
            <a:r>
              <a:rPr lang="en-US" sz="540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following the empty ways handed on to you by your ancestors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; it was not paid with things that perish (like silver and gold), but with the precious blood of the Anointed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.</a:t>
            </a:r>
            <a:endParaRPr lang="en-US" sz="540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1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019735" y="728297"/>
            <a:ext cx="10152529" cy="534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65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Proverbs 31:8</a:t>
            </a:r>
            <a:r>
              <a:rPr lang="en-US" sz="5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r>
              <a:rPr lang="en-US" sz="4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(NLT)</a:t>
            </a:r>
            <a:r>
              <a:rPr lang="en-US" sz="50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 </a:t>
            </a:r>
            <a:r>
              <a:rPr lang="en-US" sz="5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endParaRPr lang="en-US" sz="50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5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6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Speak up for those </a:t>
            </a:r>
            <a:r>
              <a:rPr lang="en-US" sz="6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/>
            </a:r>
            <a:br>
              <a:rPr lang="en-US" sz="6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</a:br>
            <a:r>
              <a:rPr lang="en-US" sz="6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who </a:t>
            </a:r>
            <a:r>
              <a:rPr lang="en-US" sz="6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cannot speak for themselves; </a:t>
            </a:r>
            <a:r>
              <a:rPr lang="en-US" sz="6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/>
            </a:r>
            <a:br>
              <a:rPr lang="en-US" sz="6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</a:br>
            <a:r>
              <a:rPr lang="en-US" sz="6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ensure </a:t>
            </a:r>
            <a:r>
              <a:rPr lang="en-US" sz="6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justice for those being crushed.</a:t>
            </a:r>
            <a:endParaRPr lang="en-US" sz="650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5776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059035" y="2673687"/>
            <a:ext cx="10489495" cy="257762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Aft>
                <a:spcPts val="200"/>
              </a:spcAft>
            </a:pPr>
            <a:r>
              <a:rPr lang="en-US" sz="8500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Chosen to </a:t>
            </a:r>
            <a:r>
              <a:rPr lang="en-US" sz="8500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Grow Up </a:t>
            </a:r>
            <a:r>
              <a:rPr lang="en-US" sz="8500" spc="-3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1 </a:t>
            </a:r>
            <a:r>
              <a:rPr lang="en-US" sz="8500" spc="-15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Peter </a:t>
            </a:r>
            <a:r>
              <a:rPr lang="en-US" sz="8500" spc="6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2:</a:t>
            </a:r>
            <a:r>
              <a:rPr lang="en-US" sz="8500" spc="-15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1-3</a:t>
            </a:r>
            <a:endParaRPr lang="en-US" sz="8500" spc="-150" dirty="0">
              <a:solidFill>
                <a:srgbClr val="4D3856"/>
              </a:solidFill>
              <a:effectLst>
                <a:glow rad="76200">
                  <a:schemeClr val="bg1"/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059036" y="1475549"/>
            <a:ext cx="9486900" cy="126957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8500" u="sng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Week </a:t>
            </a:r>
            <a:r>
              <a:rPr lang="en-US" sz="8500" u="sng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Two</a:t>
            </a:r>
            <a:endParaRPr lang="en-US" sz="8500" u="sng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0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608174"/>
            <a:ext cx="9953273" cy="103412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68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Rid yourselves of all…</a:t>
            </a:r>
            <a:endParaRPr lang="en-US" sz="68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2138588"/>
            <a:ext cx="10495141" cy="385951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800" b="1" spc="-15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Malic</a:t>
            </a:r>
            <a:r>
              <a:rPr lang="en-US" sz="6800" b="1" spc="6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e</a:t>
            </a:r>
            <a:r>
              <a:rPr lang="en-US" sz="68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- </a:t>
            </a:r>
          </a:p>
          <a:p>
            <a:pPr algn="r">
              <a:lnSpc>
                <a:spcPct val="90000"/>
              </a:lnSpc>
            </a:pPr>
            <a:r>
              <a:rPr lang="en-US" sz="68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settled </a:t>
            </a:r>
            <a:r>
              <a:rPr lang="en-US" sz="68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overgrown anger, with a desire to cause pain to another</a:t>
            </a:r>
            <a:endParaRPr lang="en-US" sz="68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175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608174"/>
            <a:ext cx="9953273" cy="103412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68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Rid yourselves of all…</a:t>
            </a:r>
            <a:endParaRPr lang="en-US" sz="68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2138588"/>
            <a:ext cx="10495141" cy="385951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800" b="1" spc="-15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Decei</a:t>
            </a:r>
            <a:r>
              <a:rPr lang="en-US" sz="6800" b="1" spc="6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</a:t>
            </a:r>
            <a:r>
              <a:rPr lang="en-US" sz="68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- </a:t>
            </a:r>
          </a:p>
          <a:p>
            <a:pPr algn="r">
              <a:lnSpc>
                <a:spcPct val="90000"/>
              </a:lnSpc>
            </a:pPr>
            <a:r>
              <a:rPr lang="en-US" sz="68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attempt at being dishonest </a:t>
            </a:r>
            <a:r>
              <a:rPr lang="en-US" sz="68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or misleading</a:t>
            </a:r>
            <a:endParaRPr lang="en-US" sz="68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15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9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charRg st="9" end="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charRg st="9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charRg st="9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608174"/>
            <a:ext cx="9953273" cy="103412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68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Rid yourselves of all…</a:t>
            </a:r>
            <a:endParaRPr lang="en-US" sz="68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6" y="2138588"/>
            <a:ext cx="10495141" cy="375487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800" b="1" spc="-15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Hypocris</a:t>
            </a:r>
            <a:r>
              <a:rPr lang="en-US" sz="6800" b="1" spc="6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y</a:t>
            </a:r>
            <a:r>
              <a:rPr lang="en-US" sz="68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- </a:t>
            </a:r>
          </a:p>
          <a:p>
            <a:pPr algn="r">
              <a:lnSpc>
                <a:spcPct val="90000"/>
              </a:lnSpc>
            </a:pPr>
            <a:r>
              <a:rPr lang="en-US" sz="68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behavior that contradicts what one claims to </a:t>
            </a:r>
            <a:r>
              <a:rPr lang="en-US" sz="68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believe</a:t>
            </a:r>
            <a:endParaRPr lang="en-US" sz="68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45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2" end="7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charRg st="12" end="7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charRg st="12" end="7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charRg st="12" end="7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8138</TotalTime>
  <Words>442</Words>
  <Application>Microsoft Office PowerPoint</Application>
  <PresentationFormat>Widescreen</PresentationFormat>
  <Paragraphs>37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 Light</vt:lpstr>
      <vt:lpstr>Gotham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 McCracken</cp:lastModifiedBy>
  <cp:revision>392</cp:revision>
  <dcterms:created xsi:type="dcterms:W3CDTF">2018-06-29T18:28:59Z</dcterms:created>
  <dcterms:modified xsi:type="dcterms:W3CDTF">2020-05-29T16:49:02Z</dcterms:modified>
</cp:coreProperties>
</file>