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70" r:id="rId2"/>
    <p:sldId id="373" r:id="rId3"/>
    <p:sldId id="427" r:id="rId4"/>
    <p:sldId id="428" r:id="rId5"/>
    <p:sldId id="483" r:id="rId6"/>
    <p:sldId id="477" r:id="rId7"/>
    <p:sldId id="478" r:id="rId8"/>
    <p:sldId id="479" r:id="rId9"/>
    <p:sldId id="480" r:id="rId10"/>
    <p:sldId id="481" r:id="rId11"/>
    <p:sldId id="482" r:id="rId12"/>
    <p:sldId id="391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Gotham Black" pitchFamily="50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3856"/>
    <a:srgbClr val="44324C"/>
    <a:srgbClr val="46334F"/>
    <a:srgbClr val="A98DB5"/>
    <a:srgbClr val="BAA4C4"/>
    <a:srgbClr val="4E3753"/>
    <a:srgbClr val="9D7DAB"/>
    <a:srgbClr val="00B9FA"/>
    <a:srgbClr val="483551"/>
    <a:srgbClr val="4A3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38" y="8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EC3F1-2D8D-4C27-8357-53FA7D11B98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33215-13E4-4AFA-91B4-EA9C4659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33215-13E4-4AFA-91B4-EA9C46593F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141567" y="1897823"/>
            <a:ext cx="8209400" cy="286232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Continuous Committing</a:t>
            </a:r>
            <a:endParaRPr lang="en-US" sz="10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141567" y="1377894"/>
            <a:ext cx="8209400" cy="401648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10000" b="1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He</a:t>
            </a: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10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(not we) must keep our souls</a:t>
            </a:r>
          </a:p>
        </p:txBody>
      </p:sp>
    </p:spTree>
    <p:extLst>
      <p:ext uri="{BB962C8B-B14F-4D97-AF65-F5344CB8AC3E}">
        <p14:creationId xmlns:p14="http://schemas.microsoft.com/office/powerpoint/2010/main" val="2004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233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691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61330" y="1230058"/>
            <a:ext cx="10489495" cy="4336290"/>
            <a:chOff x="1016174" y="1132207"/>
            <a:chExt cx="10489495" cy="433629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11C4B9-2F36-4A30-B583-870FF9351051}"/>
                </a:ext>
              </a:extLst>
            </p:cNvPr>
            <p:cNvSpPr txBox="1"/>
            <p:nvPr/>
          </p:nvSpPr>
          <p:spPr>
            <a:xfrm>
              <a:off x="1016174" y="2208630"/>
              <a:ext cx="10489495" cy="3259867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7500" spc="-150" dirty="0" smtClean="0">
                  <a:solidFill>
                    <a:schemeClr val="bg1">
                      <a:alpha val="80000"/>
                    </a:schemeClr>
                  </a:solidFill>
                  <a:effectLst>
                    <a:glow rad="76200">
                      <a:srgbClr val="4D3856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Chosen to Serve God No Matter What</a:t>
              </a:r>
            </a:p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7500" spc="-30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1 </a:t>
              </a:r>
              <a:r>
                <a:rPr lang="en-US" sz="7500" spc="-15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Peter </a:t>
              </a:r>
              <a:r>
                <a:rPr lang="en-US" sz="7500" spc="60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4</a:t>
              </a:r>
              <a:endParaRPr lang="en-US" sz="7500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11C4B9-2F36-4A30-B583-870FF9351051}"/>
                </a:ext>
              </a:extLst>
            </p:cNvPr>
            <p:cNvSpPr txBox="1"/>
            <p:nvPr/>
          </p:nvSpPr>
          <p:spPr>
            <a:xfrm>
              <a:off x="1016174" y="1132207"/>
              <a:ext cx="9486900" cy="1131079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200"/>
                </a:spcAft>
              </a:pPr>
              <a:r>
                <a:rPr lang="en-US" sz="7500" u="sng" spc="-150" dirty="0" smtClean="0">
                  <a:solidFill>
                    <a:schemeClr val="bg1">
                      <a:alpha val="80000"/>
                    </a:schemeClr>
                  </a:solidFill>
                  <a:effectLst>
                    <a:glow rad="76200">
                      <a:srgbClr val="4D3856">
                        <a:alpha val="80000"/>
                      </a:srgbClr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Week Six</a:t>
              </a:r>
              <a:endParaRPr lang="en-US" sz="7500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3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2586038" y="2278397"/>
            <a:ext cx="8821240" cy="362406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We 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do so in our </a:t>
            </a:r>
            <a:r>
              <a:rPr lang="en-US" sz="90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min</a:t>
            </a:r>
            <a:r>
              <a:rPr lang="en-US" sz="9000" b="1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, with our decisions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538162" y="637344"/>
            <a:ext cx="8821240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Done 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with 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sin.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45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634945" y="421393"/>
            <a:ext cx="10687074" cy="5909310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7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The vast majority of NT teaching is not centered on demonic influence or even the work of Satan. But instead, </a:t>
            </a:r>
            <a:r>
              <a:rPr lang="en-US" sz="7000" b="1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“Do not sin!”</a:t>
            </a:r>
            <a:endParaRPr lang="en-US" sz="7000" b="1" i="1" spc="-15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01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227293" y="2591489"/>
            <a:ext cx="8209400" cy="147732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Self-control</a:t>
            </a:r>
            <a:endParaRPr lang="en-US" sz="10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7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141567" y="1897823"/>
            <a:ext cx="8209400" cy="286232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Speaking </a:t>
            </a:r>
            <a:b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&amp; Serving</a:t>
            </a:r>
            <a:endParaRPr lang="en-US" sz="10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543053" y="821150"/>
            <a:ext cx="9778503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Happy are you…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543053" y="2119304"/>
            <a:ext cx="9778503" cy="383181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for His glorious 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Spirit rests upon 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yo</a:t>
            </a:r>
            <a:r>
              <a:rPr lang="en-US" sz="9000" b="1" spc="3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u</a:t>
            </a:r>
            <a:r>
              <a:rPr lang="en-US" sz="9000" b="1" i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!</a:t>
            </a:r>
            <a:endParaRPr lang="en-US" sz="9000" b="1" i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06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578500" y="556861"/>
            <a:ext cx="10687074" cy="5632311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If we will not </a:t>
            </a: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8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bear 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suffering for Christ </a:t>
            </a:r>
            <a:r>
              <a:rPr lang="en-US" sz="80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no</a:t>
            </a:r>
            <a:r>
              <a:rPr lang="en-US" sz="8000" b="1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</a:t>
            </a:r>
            <a:r>
              <a:rPr lang="en-US" sz="8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, we must bear eternal sufferings later</a:t>
            </a:r>
            <a:endParaRPr lang="en-US" sz="8000" b="1" i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89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9233</TotalTime>
  <Words>99</Words>
  <Application>Microsoft Office PowerPoint</Application>
  <PresentationFormat>Widescreen</PresentationFormat>
  <Paragraphs>14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 Light</vt:lpstr>
      <vt:lpstr>Arial</vt:lpstr>
      <vt:lpstr>Gotham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 McCracken</cp:lastModifiedBy>
  <cp:revision>443</cp:revision>
  <dcterms:created xsi:type="dcterms:W3CDTF">2018-06-29T18:28:59Z</dcterms:created>
  <dcterms:modified xsi:type="dcterms:W3CDTF">2020-06-26T15:23:42Z</dcterms:modified>
</cp:coreProperties>
</file>