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4"/>
  </p:notesMasterIdLst>
  <p:sldIdLst>
    <p:sldId id="270" r:id="rId2"/>
    <p:sldId id="484" r:id="rId3"/>
    <p:sldId id="373" r:id="rId4"/>
    <p:sldId id="485" r:id="rId5"/>
    <p:sldId id="477" r:id="rId6"/>
    <p:sldId id="486" r:id="rId7"/>
    <p:sldId id="490" r:id="rId8"/>
    <p:sldId id="491" r:id="rId9"/>
    <p:sldId id="492" r:id="rId10"/>
    <p:sldId id="493" r:id="rId11"/>
    <p:sldId id="487" r:id="rId12"/>
    <p:sldId id="488" r:id="rId13"/>
    <p:sldId id="489" r:id="rId14"/>
    <p:sldId id="494" r:id="rId15"/>
    <p:sldId id="495" r:id="rId16"/>
    <p:sldId id="496" r:id="rId17"/>
    <p:sldId id="497" r:id="rId18"/>
    <p:sldId id="499" r:id="rId19"/>
    <p:sldId id="498" r:id="rId20"/>
    <p:sldId id="500" r:id="rId21"/>
    <p:sldId id="501" r:id="rId22"/>
    <p:sldId id="391" r:id="rId23"/>
  </p:sldIdLst>
  <p:sldSz cx="12192000" cy="6858000"/>
  <p:notesSz cx="6858000" cy="9144000"/>
  <p:embeddedFontLst>
    <p:embeddedFont>
      <p:font typeface="Calibri Light" panose="020F0302020204030204" pitchFamily="34" charset="0"/>
      <p:regular r:id="rId25"/>
      <p: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Gotham Black" pitchFamily="50" charset="0"/>
      <p:regular r:id="rId31"/>
      <p: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3856"/>
    <a:srgbClr val="41426D"/>
    <a:srgbClr val="44324C"/>
    <a:srgbClr val="46334F"/>
    <a:srgbClr val="A98DB5"/>
    <a:srgbClr val="BAA4C4"/>
    <a:srgbClr val="4E3753"/>
    <a:srgbClr val="9D7DAB"/>
    <a:srgbClr val="00B9FA"/>
    <a:srgbClr val="4835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660"/>
  </p:normalViewPr>
  <p:slideViewPr>
    <p:cSldViewPr snapToGrid="0">
      <p:cViewPr varScale="1">
        <p:scale>
          <a:sx n="52" d="100"/>
          <a:sy n="52" d="100"/>
        </p:scale>
        <p:origin x="60" y="133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FEC3F1-2D8D-4C27-8357-53FA7D11B986}" type="datetimeFigureOut">
              <a:rPr lang="en-US" smtClean="0"/>
              <a:t>7/1/2020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D33215-13E4-4AFA-91B4-EA9C46593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438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D33215-13E4-4AFA-91B4-EA9C46593F3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312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7/1/2020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399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7/1/2020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321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7/1/2020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66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7/1/2020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796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7/1/2020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000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7/1/2020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701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7/1/2020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647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7/1/2020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069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7/1/2020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19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7/1/2020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589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7/1/2020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380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646B26-C373-4EE7-824D-77D208BCAEA6}" type="datetimeFigureOut">
              <a:rPr lang="en-US" smtClean="0"/>
              <a:t>7/1/2020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791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539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165847" y="338492"/>
            <a:ext cx="11860306" cy="564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spcAft>
                <a:spcPts val="1200"/>
              </a:spcAft>
              <a:buClr>
                <a:schemeClr val="bg1"/>
              </a:buClr>
            </a:pPr>
            <a:r>
              <a:rPr lang="en-US" sz="5400" u="sng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Philippians </a:t>
            </a:r>
            <a:r>
              <a:rPr lang="en-US" sz="5400" u="sng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2:3-11</a:t>
            </a:r>
            <a:r>
              <a:rPr lang="en-US" sz="4000" u="sng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  </a:t>
            </a:r>
            <a:r>
              <a:rPr lang="en-US" sz="400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 </a:t>
            </a:r>
            <a:endParaRPr lang="en-US" sz="4000" dirty="0">
              <a:solidFill>
                <a:schemeClr val="bg1">
                  <a:alpha val="80000"/>
                </a:schemeClr>
              </a:solidFill>
              <a:effectLst>
                <a:glow rad="76200">
                  <a:srgbClr val="4D3856"/>
                </a:glow>
                <a:outerShdw blurRad="50800" dist="50800" dir="5400000" algn="tl">
                  <a:srgbClr val="000000">
                    <a:alpha val="80000"/>
                  </a:srgbClr>
                </a:outerShdw>
              </a:effectLst>
              <a:latin typeface="Gotham Black" pitchFamily="50" charset="0"/>
            </a:endParaRPr>
          </a:p>
          <a:p>
            <a:pPr algn="ctr">
              <a:lnSpc>
                <a:spcPct val="80000"/>
              </a:lnSpc>
              <a:spcBef>
                <a:spcPts val="600"/>
              </a:spcBef>
              <a:spcAft>
                <a:spcPts val="2400"/>
              </a:spcAft>
              <a:buClr>
                <a:schemeClr val="bg1"/>
              </a:buClr>
            </a:pPr>
            <a:r>
              <a:rPr lang="en-US" sz="5400" baseline="3000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10</a:t>
            </a:r>
            <a:r>
              <a:rPr lang="en-US" sz="540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 that at the name of Jesus </a:t>
            </a:r>
            <a:r>
              <a:rPr lang="en-US" sz="540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/>
            </a:r>
            <a:br>
              <a:rPr lang="en-US" sz="540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</a:br>
            <a:r>
              <a:rPr lang="en-US" sz="540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every </a:t>
            </a:r>
            <a:r>
              <a:rPr lang="en-US" sz="540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knee should bow, in heaven and on earth and under the earth, </a:t>
            </a:r>
            <a:r>
              <a:rPr lang="en-US" sz="5400" baseline="3000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11</a:t>
            </a:r>
            <a:r>
              <a:rPr lang="en-US" sz="540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 and every tongue acknowledge that Jesus Christ </a:t>
            </a:r>
            <a:r>
              <a:rPr lang="en-US" sz="540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/>
            </a:r>
            <a:br>
              <a:rPr lang="en-US" sz="540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</a:br>
            <a:r>
              <a:rPr lang="en-US" sz="540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is </a:t>
            </a:r>
            <a:r>
              <a:rPr lang="en-US" sz="540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Lord, to the glory of God </a:t>
            </a:r>
            <a:r>
              <a:rPr lang="en-US" sz="540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/>
            </a:r>
            <a:br>
              <a:rPr lang="en-US" sz="540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</a:br>
            <a:r>
              <a:rPr lang="en-US" sz="540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the </a:t>
            </a:r>
            <a:r>
              <a:rPr lang="en-US" sz="540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Father.</a:t>
            </a:r>
            <a:endParaRPr lang="en-US" sz="5400" dirty="0">
              <a:solidFill>
                <a:srgbClr val="4D3856"/>
              </a:solidFill>
              <a:effectLst>
                <a:glow rad="76200">
                  <a:schemeClr val="bg1"/>
                </a:glow>
                <a:outerShdw blurRad="50800" dist="50800" dir="5400000" algn="tl">
                  <a:srgbClr val="000000">
                    <a:alpha val="80000"/>
                  </a:srgbClr>
                </a:outerShdw>
              </a:effectLst>
              <a:latin typeface="Gotham Blac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07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2314224" y="1997839"/>
            <a:ext cx="9088604" cy="2862322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  <a:spcAft>
                <a:spcPts val="200"/>
              </a:spcAft>
            </a:pPr>
            <a:r>
              <a:rPr lang="en-US" sz="100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God </a:t>
            </a:r>
            <a:r>
              <a:rPr lang="en-US" sz="10000" b="1" spc="-150" dirty="0" smtClean="0">
                <a:solidFill>
                  <a:srgbClr val="4D3856"/>
                </a:solidFill>
                <a:effectLst>
                  <a:glow rad="76200">
                    <a:schemeClr val="bg1"/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opposes</a:t>
            </a:r>
            <a:r>
              <a:rPr lang="en-US" sz="100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 the proud</a:t>
            </a:r>
            <a:endParaRPr lang="en-US" sz="10000" b="1" spc="-150" dirty="0">
              <a:solidFill>
                <a:schemeClr val="bg1">
                  <a:alpha val="80000"/>
                </a:schemeClr>
              </a:solidFill>
              <a:effectLst>
                <a:glow rad="76200">
                  <a:srgbClr val="4D3856">
                    <a:alpha val="80000"/>
                  </a:srgbClr>
                </a:glow>
                <a:outerShdw blurRad="50800" dist="50800" dir="5400000" algn="ctr" rotWithShape="0">
                  <a:schemeClr val="tx1">
                    <a:alpha val="80000"/>
                  </a:schemeClr>
                </a:outerShdw>
              </a:effectLst>
              <a:latin typeface="Gotham Blac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07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2291646" y="1418231"/>
            <a:ext cx="9088604" cy="4016484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r">
              <a:lnSpc>
                <a:spcPct val="85000"/>
              </a:lnSpc>
              <a:spcAft>
                <a:spcPts val="200"/>
              </a:spcAft>
            </a:pPr>
            <a:r>
              <a:rPr lang="en-US" sz="10000" b="1" spc="30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…</a:t>
            </a:r>
            <a:r>
              <a:rPr lang="en-US" sz="100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but </a:t>
            </a:r>
            <a:r>
              <a:rPr lang="en-US" sz="100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gives grace to the humble</a:t>
            </a:r>
            <a:endParaRPr lang="en-US" sz="10000" b="1" spc="-150" dirty="0">
              <a:solidFill>
                <a:schemeClr val="bg1">
                  <a:alpha val="80000"/>
                </a:schemeClr>
              </a:solidFill>
              <a:effectLst>
                <a:glow rad="76200">
                  <a:srgbClr val="4D3856">
                    <a:alpha val="80000"/>
                  </a:srgbClr>
                </a:glow>
                <a:outerShdw blurRad="50800" dist="50800" dir="5400000" algn="ctr" rotWithShape="0">
                  <a:schemeClr val="tx1">
                    <a:alpha val="80000"/>
                  </a:schemeClr>
                </a:outerShdw>
              </a:effectLst>
              <a:latin typeface="Gotham Blac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4711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1941689" y="1361786"/>
            <a:ext cx="9438561" cy="4154984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r">
              <a:lnSpc>
                <a:spcPct val="88000"/>
              </a:lnSpc>
              <a:spcAft>
                <a:spcPts val="200"/>
              </a:spcAft>
            </a:pPr>
            <a:r>
              <a:rPr lang="en-US" sz="10000" b="1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Humility </a:t>
            </a:r>
            <a:r>
              <a:rPr lang="en-US" sz="10000" b="1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puts us </a:t>
            </a:r>
            <a:r>
              <a:rPr lang="en-US" sz="10000" b="1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in </a:t>
            </a:r>
            <a:r>
              <a:rPr lang="en-US" sz="10000" b="1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position to receive</a:t>
            </a:r>
          </a:p>
        </p:txBody>
      </p:sp>
    </p:spTree>
    <p:extLst>
      <p:ext uri="{BB962C8B-B14F-4D97-AF65-F5344CB8AC3E}">
        <p14:creationId xmlns:p14="http://schemas.microsoft.com/office/powerpoint/2010/main" val="19759418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948267" y="1538784"/>
            <a:ext cx="10454561" cy="3667542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  <a:spcAft>
                <a:spcPts val="200"/>
              </a:spcAft>
            </a:pPr>
            <a:r>
              <a:rPr lang="en-US" sz="8500" b="1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Self-examination </a:t>
            </a:r>
            <a:r>
              <a:rPr lang="en-US" sz="8500" b="1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instead of </a:t>
            </a:r>
            <a:r>
              <a:rPr lang="en-US" sz="8500" b="1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/>
            </a:r>
            <a:br>
              <a:rPr lang="en-US" sz="8500" b="1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</a:br>
            <a:r>
              <a:rPr lang="en-US" sz="8500" b="1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Self-justification </a:t>
            </a:r>
            <a:endParaRPr lang="en-US" sz="8500" b="1" dirty="0">
              <a:solidFill>
                <a:schemeClr val="bg1">
                  <a:alpha val="80000"/>
                </a:schemeClr>
              </a:solidFill>
              <a:effectLst>
                <a:glow rad="76200">
                  <a:srgbClr val="4D3856">
                    <a:alpha val="80000"/>
                  </a:srgbClr>
                </a:glow>
                <a:outerShdw blurRad="50800" dist="50800" dir="5400000" algn="ctr" rotWithShape="0">
                  <a:schemeClr val="tx1">
                    <a:alpha val="80000"/>
                  </a:schemeClr>
                </a:outerShdw>
              </a:effectLst>
              <a:latin typeface="Gotham Blac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29398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993422" y="3085362"/>
            <a:ext cx="10454561" cy="3000821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  <a:spcAft>
                <a:spcPts val="200"/>
              </a:spcAft>
            </a:pPr>
            <a:r>
              <a:rPr lang="en-US" sz="7000" b="1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Humility </a:t>
            </a:r>
            <a:r>
              <a:rPr lang="en-US" sz="7000" b="1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is a recognition of </a:t>
            </a:r>
            <a:r>
              <a:rPr lang="en-US" sz="7000" b="1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our </a:t>
            </a:r>
            <a:r>
              <a:rPr lang="en-US" sz="7000" b="1" dirty="0">
                <a:solidFill>
                  <a:srgbClr val="4D3856"/>
                </a:solidFill>
                <a:effectLst>
                  <a:glow rad="76200">
                    <a:schemeClr val="bg1"/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dependence</a:t>
            </a:r>
            <a:r>
              <a:rPr lang="en-US" sz="7000" b="1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 on God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773289" y="600543"/>
            <a:ext cx="10454561" cy="2031325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200"/>
              </a:spcAft>
            </a:pPr>
            <a:r>
              <a:rPr lang="en-US" sz="7000" b="1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Pride </a:t>
            </a:r>
            <a:r>
              <a:rPr lang="en-US" sz="7000" b="1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makes us think we are </a:t>
            </a:r>
            <a:r>
              <a:rPr lang="en-US" sz="7000" b="1" dirty="0">
                <a:solidFill>
                  <a:srgbClr val="4D3856"/>
                </a:solidFill>
                <a:effectLst>
                  <a:glow rad="76200">
                    <a:schemeClr val="bg1"/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self-sufficient</a:t>
            </a:r>
            <a:r>
              <a:rPr lang="en-US" sz="7000" b="1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496644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1941689" y="1361786"/>
            <a:ext cx="9438561" cy="4154984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r">
              <a:lnSpc>
                <a:spcPct val="88000"/>
              </a:lnSpc>
              <a:spcAft>
                <a:spcPts val="200"/>
              </a:spcAft>
            </a:pPr>
            <a:r>
              <a:rPr lang="en-US" sz="10000" b="1" spc="-150" dirty="0">
                <a:solidFill>
                  <a:srgbClr val="4D3856"/>
                </a:solidFill>
                <a:effectLst>
                  <a:glow rad="76200">
                    <a:schemeClr val="bg1"/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Cast</a:t>
            </a:r>
            <a:r>
              <a:rPr lang="en-US" sz="10000" b="1" spc="-15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 all </a:t>
            </a:r>
            <a:r>
              <a:rPr lang="en-US" sz="100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your </a:t>
            </a:r>
            <a:r>
              <a:rPr lang="en-US" sz="10000" b="1" spc="-15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anxiety on </a:t>
            </a:r>
            <a:r>
              <a:rPr lang="en-US" sz="10000" b="1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Him</a:t>
            </a:r>
          </a:p>
        </p:txBody>
      </p:sp>
    </p:spTree>
    <p:extLst>
      <p:ext uri="{BB962C8B-B14F-4D97-AF65-F5344CB8AC3E}">
        <p14:creationId xmlns:p14="http://schemas.microsoft.com/office/powerpoint/2010/main" val="11375615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991129" y="1095402"/>
            <a:ext cx="10454561" cy="4524315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  <a:spcAft>
                <a:spcPts val="200"/>
              </a:spcAft>
            </a:pPr>
            <a:r>
              <a:rPr lang="en-US" sz="8000" b="1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One </a:t>
            </a:r>
            <a:r>
              <a:rPr lang="en-US" sz="8000" b="1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of his most effective weapons is </a:t>
            </a:r>
            <a:r>
              <a:rPr lang="en-US" sz="8000" b="1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pride </a:t>
            </a:r>
            <a:r>
              <a:rPr lang="en-US" sz="8000" b="1" dirty="0" smtClean="0">
                <a:solidFill>
                  <a:srgbClr val="4D3856"/>
                </a:solidFill>
                <a:effectLst>
                  <a:glow rad="76200">
                    <a:schemeClr val="bg1"/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(I don’t depend on God)</a:t>
            </a:r>
            <a:r>
              <a:rPr lang="en-US" sz="8000" b="1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 </a:t>
            </a:r>
            <a:endParaRPr lang="en-US" sz="8000" b="1" dirty="0">
              <a:solidFill>
                <a:schemeClr val="bg1">
                  <a:alpha val="80000"/>
                </a:schemeClr>
              </a:solidFill>
              <a:effectLst>
                <a:glow rad="76200">
                  <a:srgbClr val="4D3856">
                    <a:alpha val="80000"/>
                  </a:srgbClr>
                </a:glow>
                <a:outerShdw blurRad="50800" dist="50800" dir="5400000" algn="ctr" rotWithShape="0">
                  <a:schemeClr val="tx1">
                    <a:alpha val="80000"/>
                  </a:schemeClr>
                </a:outerShdw>
              </a:effectLst>
              <a:latin typeface="Gotham Blac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42620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2641600" y="2591489"/>
            <a:ext cx="8795093" cy="1477328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  <a:spcAft>
                <a:spcPts val="200"/>
              </a:spcAft>
            </a:pPr>
            <a:r>
              <a:rPr lang="en-US" sz="100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Resist hi</a:t>
            </a:r>
            <a:r>
              <a:rPr lang="en-US" sz="10000" b="1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m</a:t>
            </a:r>
            <a:r>
              <a:rPr lang="en-US" sz="100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!</a:t>
            </a:r>
            <a:endParaRPr lang="en-US" sz="10000" b="1" spc="-150" dirty="0">
              <a:solidFill>
                <a:schemeClr val="bg1">
                  <a:alpha val="80000"/>
                </a:schemeClr>
              </a:solidFill>
              <a:effectLst>
                <a:glow rad="76200">
                  <a:srgbClr val="4D3856">
                    <a:alpha val="80000"/>
                  </a:srgbClr>
                </a:glow>
                <a:outerShdw blurRad="50800" dist="50800" dir="5400000" algn="ctr" rotWithShape="0">
                  <a:schemeClr val="tx1">
                    <a:alpha val="80000"/>
                  </a:schemeClr>
                </a:outerShdw>
              </a:effectLst>
              <a:latin typeface="Gotham Blac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83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466724" y="481388"/>
            <a:ext cx="11258551" cy="5752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spcAft>
                <a:spcPts val="1800"/>
              </a:spcAft>
              <a:buClr>
                <a:schemeClr val="bg1"/>
              </a:buClr>
            </a:pPr>
            <a:r>
              <a:rPr lang="en-US" sz="6300" u="sng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1 </a:t>
            </a:r>
            <a:r>
              <a:rPr lang="en-US" sz="6300" u="sng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John </a:t>
            </a:r>
            <a:r>
              <a:rPr lang="en-US" sz="6300" u="sng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5:18</a:t>
            </a:r>
            <a:endParaRPr lang="en-US" sz="6300" dirty="0">
              <a:solidFill>
                <a:schemeClr val="bg1">
                  <a:alpha val="80000"/>
                </a:schemeClr>
              </a:solidFill>
              <a:effectLst>
                <a:glow rad="76200">
                  <a:srgbClr val="4D3856"/>
                </a:glow>
                <a:outerShdw blurRad="50800" dist="50800" dir="5400000" algn="tl">
                  <a:srgbClr val="000000">
                    <a:alpha val="80000"/>
                  </a:srgbClr>
                </a:outerShdw>
              </a:effectLst>
              <a:latin typeface="Gotham Black" pitchFamily="50" charset="0"/>
            </a:endParaRPr>
          </a:p>
          <a:p>
            <a:pPr algn="ctr">
              <a:lnSpc>
                <a:spcPct val="80000"/>
              </a:lnSpc>
              <a:spcAft>
                <a:spcPts val="2400"/>
              </a:spcAft>
              <a:buClr>
                <a:schemeClr val="bg1"/>
              </a:buClr>
            </a:pPr>
            <a:r>
              <a:rPr lang="en-US" sz="630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We know that anyone born of God does not continue to sin; the One who was born of God keeps them safe, and the evil one cannot harm them.</a:t>
            </a:r>
            <a:endParaRPr lang="en-US" sz="6300" dirty="0">
              <a:solidFill>
                <a:srgbClr val="4D3856"/>
              </a:solidFill>
              <a:effectLst>
                <a:glow rad="76200">
                  <a:schemeClr val="bg1"/>
                </a:glow>
                <a:outerShdw blurRad="50800" dist="50800" dir="5400000" algn="tl">
                  <a:srgbClr val="000000">
                    <a:alpha val="80000"/>
                  </a:srgbClr>
                </a:outerShdw>
              </a:effectLst>
              <a:latin typeface="Gotham Blac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789938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24649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466724" y="267068"/>
            <a:ext cx="11258551" cy="6417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spcAft>
                <a:spcPts val="1200"/>
              </a:spcAft>
              <a:buClr>
                <a:schemeClr val="bg1"/>
              </a:buClr>
            </a:pPr>
            <a:r>
              <a:rPr lang="en-US" sz="5500" u="sng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1 Corinthians </a:t>
            </a:r>
            <a:r>
              <a:rPr lang="en-US" sz="5500" u="sng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10:13</a:t>
            </a:r>
            <a:endParaRPr lang="en-US" sz="5500" dirty="0" smtClean="0">
              <a:solidFill>
                <a:schemeClr val="bg1">
                  <a:alpha val="80000"/>
                </a:schemeClr>
              </a:solidFill>
              <a:effectLst>
                <a:glow rad="76200">
                  <a:srgbClr val="4D3856"/>
                </a:glow>
                <a:outerShdw blurRad="50800" dist="50800" dir="5400000" algn="tl">
                  <a:srgbClr val="000000">
                    <a:alpha val="80000"/>
                  </a:srgbClr>
                </a:outerShdw>
              </a:effectLst>
              <a:latin typeface="Gotham Black" pitchFamily="50" charset="0"/>
            </a:endParaRPr>
          </a:p>
          <a:p>
            <a:pPr algn="ctr">
              <a:lnSpc>
                <a:spcPct val="80000"/>
              </a:lnSpc>
              <a:spcAft>
                <a:spcPts val="2400"/>
              </a:spcAft>
              <a:buClr>
                <a:schemeClr val="bg1"/>
              </a:buClr>
            </a:pPr>
            <a:r>
              <a:rPr lang="en-US" sz="550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No temptation has overtaken you except what is common to mankind. And God is faithful; he will not let you be tempted beyond what you can bear. But when you are tempted, he will also provide a way out so that you can endure it. </a:t>
            </a:r>
            <a:endParaRPr lang="en-US" sz="5500" dirty="0">
              <a:solidFill>
                <a:srgbClr val="4D3856"/>
              </a:solidFill>
              <a:effectLst>
                <a:glow rad="76200">
                  <a:schemeClr val="bg1"/>
                </a:glow>
                <a:outerShdw blurRad="50800" dist="50800" dir="5400000" algn="tl">
                  <a:srgbClr val="000000">
                    <a:alpha val="80000"/>
                  </a:srgbClr>
                </a:outerShdw>
              </a:effectLst>
              <a:latin typeface="Gotham Blac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1378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1941689" y="1361786"/>
            <a:ext cx="9438561" cy="4154984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r">
              <a:lnSpc>
                <a:spcPct val="88000"/>
              </a:lnSpc>
              <a:spcAft>
                <a:spcPts val="200"/>
              </a:spcAft>
            </a:pPr>
            <a:r>
              <a:rPr lang="en-US" sz="10000" b="1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Humility </a:t>
            </a:r>
            <a:r>
              <a:rPr lang="en-US" sz="10000" b="1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puts us </a:t>
            </a:r>
            <a:r>
              <a:rPr lang="en-US" sz="10000" b="1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in </a:t>
            </a:r>
            <a:r>
              <a:rPr lang="en-US" sz="10000" b="1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position to receive</a:t>
            </a:r>
          </a:p>
        </p:txBody>
      </p:sp>
    </p:spTree>
    <p:extLst>
      <p:ext uri="{BB962C8B-B14F-4D97-AF65-F5344CB8AC3E}">
        <p14:creationId xmlns:p14="http://schemas.microsoft.com/office/powerpoint/2010/main" val="29708904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823361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736914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792481" y="2673687"/>
            <a:ext cx="10695090" cy="2372957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  <a:spcAft>
                <a:spcPts val="200"/>
              </a:spcAft>
            </a:pPr>
            <a:r>
              <a:rPr lang="en-US" sz="7800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Chosen to Be Humble </a:t>
            </a:r>
            <a:br>
              <a:rPr lang="en-US" sz="7800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</a:br>
            <a:r>
              <a:rPr lang="en-US" sz="7800" spc="-300" dirty="0" smtClean="0">
                <a:solidFill>
                  <a:srgbClr val="4D3856"/>
                </a:solidFill>
                <a:effectLst>
                  <a:glow rad="76200">
                    <a:schemeClr val="bg1"/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1 </a:t>
            </a:r>
            <a:r>
              <a:rPr lang="en-US" sz="7800" spc="-150" dirty="0" smtClean="0">
                <a:solidFill>
                  <a:srgbClr val="4D3856"/>
                </a:solidFill>
                <a:effectLst>
                  <a:glow rad="76200">
                    <a:schemeClr val="bg1"/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Peter </a:t>
            </a:r>
            <a:r>
              <a:rPr lang="en-US" sz="7800" spc="600" dirty="0" smtClean="0">
                <a:solidFill>
                  <a:srgbClr val="4D3856"/>
                </a:solidFill>
                <a:effectLst>
                  <a:glow rad="76200">
                    <a:schemeClr val="bg1"/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5</a:t>
            </a:r>
            <a:endParaRPr lang="en-US" sz="7800" spc="-150" dirty="0">
              <a:solidFill>
                <a:srgbClr val="4D3856"/>
              </a:solidFill>
              <a:effectLst>
                <a:glow rad="76200">
                  <a:schemeClr val="bg1"/>
                </a:glow>
                <a:outerShdw blurRad="50800" dist="50800" dir="5400000" algn="ctr" rotWithShape="0">
                  <a:schemeClr val="tx1">
                    <a:alpha val="80000"/>
                  </a:schemeClr>
                </a:outerShdw>
              </a:effectLst>
              <a:latin typeface="Gotham Black" pitchFamily="50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792481" y="1521269"/>
            <a:ext cx="9692495" cy="1172629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200"/>
              </a:spcAft>
            </a:pPr>
            <a:r>
              <a:rPr lang="en-US" sz="7800" u="sng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Week Seven</a:t>
            </a:r>
            <a:endParaRPr lang="en-US" sz="7800" u="sng" spc="-150" dirty="0">
              <a:solidFill>
                <a:schemeClr val="bg1">
                  <a:alpha val="80000"/>
                </a:schemeClr>
              </a:solidFill>
              <a:effectLst>
                <a:glow rad="76200">
                  <a:srgbClr val="4D3856">
                    <a:alpha val="80000"/>
                  </a:srgbClr>
                </a:glow>
                <a:outerShdw blurRad="50800" dist="50800" dir="5400000" algn="ctr" rotWithShape="0">
                  <a:schemeClr val="tx1">
                    <a:alpha val="80000"/>
                  </a:schemeClr>
                </a:outerShdw>
              </a:effectLst>
              <a:latin typeface="Gotham Blac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21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2641600" y="2591489"/>
            <a:ext cx="8795093" cy="1477328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  <a:spcAft>
                <a:spcPts val="200"/>
              </a:spcAft>
            </a:pPr>
            <a:r>
              <a:rPr lang="en-US" sz="100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To the elders</a:t>
            </a:r>
            <a:endParaRPr lang="en-US" sz="10000" b="1" spc="-150" dirty="0">
              <a:solidFill>
                <a:schemeClr val="bg1">
                  <a:alpha val="80000"/>
                </a:schemeClr>
              </a:solidFill>
              <a:effectLst>
                <a:glow rad="76200">
                  <a:srgbClr val="4D3856">
                    <a:alpha val="80000"/>
                  </a:srgbClr>
                </a:glow>
                <a:outerShdw blurRad="50800" dist="50800" dir="5400000" algn="ctr" rotWithShape="0">
                  <a:schemeClr val="tx1">
                    <a:alpha val="80000"/>
                  </a:schemeClr>
                </a:outerShdw>
              </a:effectLst>
              <a:latin typeface="Gotham Blac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77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812275" y="1364313"/>
            <a:ext cx="10567449" cy="4016484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r">
              <a:lnSpc>
                <a:spcPct val="85000"/>
              </a:lnSpc>
              <a:spcAft>
                <a:spcPts val="200"/>
              </a:spcAft>
            </a:pPr>
            <a:r>
              <a:rPr lang="en-US" sz="10000" b="1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Clothe</a:t>
            </a:r>
            <a:r>
              <a:rPr lang="en-US" sz="10000" b="1" spc="-30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 </a:t>
            </a:r>
            <a:r>
              <a:rPr lang="en-US" sz="100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yourselves </a:t>
            </a:r>
            <a:br>
              <a:rPr lang="en-US" sz="100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</a:br>
            <a:r>
              <a:rPr lang="en-US" sz="100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with </a:t>
            </a:r>
            <a:r>
              <a:rPr lang="en-US" sz="10000" b="1" spc="-150" dirty="0" smtClean="0">
                <a:solidFill>
                  <a:srgbClr val="4D3856"/>
                </a:solidFill>
                <a:effectLst>
                  <a:glow rad="76200">
                    <a:schemeClr val="bg1"/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humility</a:t>
            </a:r>
            <a:endParaRPr lang="en-US" sz="10000" b="1" spc="-150" dirty="0">
              <a:solidFill>
                <a:srgbClr val="4D3856"/>
              </a:solidFill>
              <a:effectLst>
                <a:glow rad="76200">
                  <a:schemeClr val="bg1"/>
                </a:glow>
                <a:outerShdw blurRad="50800" dist="50800" dir="5400000" algn="ctr" rotWithShape="0">
                  <a:schemeClr val="tx1">
                    <a:alpha val="80000"/>
                  </a:schemeClr>
                </a:outerShdw>
              </a:effectLst>
              <a:latin typeface="Gotham Blac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35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165847" y="338492"/>
            <a:ext cx="11860306" cy="622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spcAft>
                <a:spcPts val="1200"/>
              </a:spcAft>
              <a:buClr>
                <a:schemeClr val="bg1"/>
              </a:buClr>
            </a:pPr>
            <a:r>
              <a:rPr lang="en-US" sz="5400" u="sng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Philippians </a:t>
            </a:r>
            <a:r>
              <a:rPr lang="en-US" sz="5400" u="sng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2:3-11</a:t>
            </a:r>
            <a:r>
              <a:rPr lang="en-US" sz="4000" u="sng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  </a:t>
            </a:r>
            <a:r>
              <a:rPr lang="en-US" sz="400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 </a:t>
            </a:r>
            <a:endParaRPr lang="en-US" sz="4000" dirty="0">
              <a:solidFill>
                <a:schemeClr val="bg1">
                  <a:alpha val="80000"/>
                </a:schemeClr>
              </a:solidFill>
              <a:effectLst>
                <a:glow rad="76200">
                  <a:srgbClr val="4D3856"/>
                </a:glow>
                <a:outerShdw blurRad="50800" dist="50800" dir="5400000" algn="tl">
                  <a:srgbClr val="000000">
                    <a:alpha val="80000"/>
                  </a:srgbClr>
                </a:outerShdw>
              </a:effectLst>
              <a:latin typeface="Gotham Black" pitchFamily="50" charset="0"/>
            </a:endParaRPr>
          </a:p>
          <a:p>
            <a:pPr algn="ctr">
              <a:lnSpc>
                <a:spcPct val="80000"/>
              </a:lnSpc>
              <a:spcAft>
                <a:spcPts val="2400"/>
              </a:spcAft>
              <a:buClr>
                <a:schemeClr val="bg1"/>
              </a:buClr>
            </a:pPr>
            <a:r>
              <a:rPr lang="en-US" sz="5400" baseline="3000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3</a:t>
            </a:r>
            <a:r>
              <a:rPr lang="en-US" sz="540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 </a:t>
            </a:r>
            <a:r>
              <a:rPr lang="en-US" sz="5400" dirty="0">
                <a:solidFill>
                  <a:srgbClr val="4D3856"/>
                </a:solidFill>
                <a:effectLst>
                  <a:glow rad="76200">
                    <a:schemeClr val="bg1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Do nothing out of selfish ambition or vain conceit</a:t>
            </a:r>
            <a:r>
              <a:rPr lang="en-US" sz="540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. Rather, in humility </a:t>
            </a:r>
            <a:r>
              <a:rPr lang="en-US" sz="5400" dirty="0">
                <a:solidFill>
                  <a:srgbClr val="4D3856"/>
                </a:solidFill>
                <a:effectLst>
                  <a:glow rad="76200">
                    <a:schemeClr val="bg1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value others above yourselves</a:t>
            </a:r>
            <a:r>
              <a:rPr lang="en-US" sz="540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, </a:t>
            </a:r>
            <a:r>
              <a:rPr lang="en-US" sz="5400" baseline="3000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4</a:t>
            </a:r>
            <a:r>
              <a:rPr lang="en-US" sz="540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 </a:t>
            </a:r>
            <a:r>
              <a:rPr lang="en-US" sz="5400" dirty="0">
                <a:solidFill>
                  <a:srgbClr val="4D3856"/>
                </a:solidFill>
                <a:effectLst>
                  <a:glow rad="76200">
                    <a:schemeClr val="bg1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not looking to your own interests but </a:t>
            </a:r>
            <a:r>
              <a:rPr lang="en-US" sz="540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each of you to </a:t>
            </a:r>
            <a:r>
              <a:rPr lang="en-US" sz="5400" dirty="0">
                <a:solidFill>
                  <a:srgbClr val="4D3856"/>
                </a:solidFill>
                <a:effectLst>
                  <a:glow rad="76200">
                    <a:schemeClr val="bg1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the interests of the others</a:t>
            </a:r>
            <a:r>
              <a:rPr lang="en-US" sz="540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. </a:t>
            </a:r>
            <a:r>
              <a:rPr lang="en-US" sz="5400" baseline="3000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5</a:t>
            </a:r>
            <a:r>
              <a:rPr lang="en-US" sz="540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 </a:t>
            </a:r>
            <a:r>
              <a:rPr lang="en-US" sz="5400" dirty="0">
                <a:solidFill>
                  <a:srgbClr val="4D3856"/>
                </a:solidFill>
                <a:effectLst>
                  <a:glow rad="76200">
                    <a:schemeClr val="bg1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In your relationships with one another, have the same </a:t>
            </a:r>
            <a:r>
              <a:rPr lang="en-US" sz="5400" dirty="0" smtClean="0">
                <a:solidFill>
                  <a:srgbClr val="4D3856"/>
                </a:solidFill>
                <a:effectLst>
                  <a:glow rad="76200">
                    <a:schemeClr val="bg1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mindset</a:t>
            </a:r>
            <a:endParaRPr lang="en-US" sz="5400" dirty="0">
              <a:solidFill>
                <a:srgbClr val="4D3856"/>
              </a:solidFill>
              <a:effectLst>
                <a:glow rad="76200">
                  <a:schemeClr val="bg1"/>
                </a:glow>
                <a:outerShdw blurRad="50800" dist="50800" dir="5400000" algn="tl">
                  <a:srgbClr val="000000">
                    <a:alpha val="80000"/>
                  </a:srgbClr>
                </a:outerShdw>
              </a:effectLst>
              <a:latin typeface="Gotham Blac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6833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165847" y="338492"/>
            <a:ext cx="11860306" cy="622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spcAft>
                <a:spcPts val="1200"/>
              </a:spcAft>
              <a:buClr>
                <a:schemeClr val="bg1"/>
              </a:buClr>
            </a:pPr>
            <a:r>
              <a:rPr lang="en-US" sz="5400" u="sng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Philippians </a:t>
            </a:r>
            <a:r>
              <a:rPr lang="en-US" sz="5400" u="sng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2:3-11</a:t>
            </a:r>
            <a:r>
              <a:rPr lang="en-US" sz="4000" u="sng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  </a:t>
            </a:r>
            <a:r>
              <a:rPr lang="en-US" sz="400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 </a:t>
            </a:r>
            <a:endParaRPr lang="en-US" sz="4000" dirty="0">
              <a:solidFill>
                <a:schemeClr val="bg1">
                  <a:alpha val="80000"/>
                </a:schemeClr>
              </a:solidFill>
              <a:effectLst>
                <a:glow rad="76200">
                  <a:srgbClr val="4D3856"/>
                </a:glow>
                <a:outerShdw blurRad="50800" dist="50800" dir="5400000" algn="tl">
                  <a:srgbClr val="000000">
                    <a:alpha val="80000"/>
                  </a:srgbClr>
                </a:outerShdw>
              </a:effectLst>
              <a:latin typeface="Gotham Black" pitchFamily="50" charset="0"/>
            </a:endParaRPr>
          </a:p>
          <a:p>
            <a:pPr algn="ctr">
              <a:lnSpc>
                <a:spcPct val="80000"/>
              </a:lnSpc>
              <a:spcAft>
                <a:spcPts val="2400"/>
              </a:spcAft>
              <a:buClr>
                <a:schemeClr val="bg1"/>
              </a:buClr>
            </a:pPr>
            <a:r>
              <a:rPr lang="en-US" sz="5400" dirty="0">
                <a:solidFill>
                  <a:srgbClr val="4D3856"/>
                </a:solidFill>
                <a:effectLst>
                  <a:glow rad="76200">
                    <a:schemeClr val="bg1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as Christ Jesus</a:t>
            </a:r>
            <a:r>
              <a:rPr lang="en-US" sz="540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: </a:t>
            </a:r>
            <a:r>
              <a:rPr lang="en-US" sz="5400" baseline="3000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6</a:t>
            </a:r>
            <a:r>
              <a:rPr lang="en-US" sz="540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 Who, being in very nature God, </a:t>
            </a:r>
            <a:r>
              <a:rPr lang="en-US" sz="5400" dirty="0">
                <a:solidFill>
                  <a:srgbClr val="4D3856"/>
                </a:solidFill>
                <a:effectLst>
                  <a:glow rad="76200">
                    <a:schemeClr val="bg1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did not consider</a:t>
            </a:r>
            <a:r>
              <a:rPr lang="en-US" sz="540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 equality with God </a:t>
            </a:r>
            <a:r>
              <a:rPr lang="en-US" sz="5400" dirty="0">
                <a:solidFill>
                  <a:srgbClr val="4D3856"/>
                </a:solidFill>
                <a:effectLst>
                  <a:glow rad="76200">
                    <a:schemeClr val="bg1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something to be used to </a:t>
            </a:r>
            <a:r>
              <a:rPr lang="en-US" sz="5400" dirty="0" smtClean="0">
                <a:solidFill>
                  <a:srgbClr val="4D3856"/>
                </a:solidFill>
                <a:effectLst>
                  <a:glow rad="76200">
                    <a:schemeClr val="bg1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His </a:t>
            </a:r>
            <a:r>
              <a:rPr lang="en-US" sz="5400" dirty="0">
                <a:solidFill>
                  <a:srgbClr val="4D3856"/>
                </a:solidFill>
                <a:effectLst>
                  <a:glow rad="76200">
                    <a:schemeClr val="bg1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own advantage</a:t>
            </a:r>
            <a:r>
              <a:rPr lang="en-US" sz="540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; </a:t>
            </a:r>
            <a:r>
              <a:rPr lang="en-US" sz="5400" baseline="3000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7</a:t>
            </a:r>
            <a:r>
              <a:rPr lang="en-US" sz="540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 rather, </a:t>
            </a:r>
            <a:r>
              <a:rPr lang="en-US" sz="540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He </a:t>
            </a:r>
            <a:r>
              <a:rPr lang="en-US" sz="540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made himself nothing by </a:t>
            </a:r>
            <a:r>
              <a:rPr lang="en-US" sz="5400" dirty="0">
                <a:solidFill>
                  <a:srgbClr val="4D3856"/>
                </a:solidFill>
                <a:effectLst>
                  <a:glow rad="76200">
                    <a:schemeClr val="bg1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taking the very nature of a servant</a:t>
            </a:r>
            <a:r>
              <a:rPr lang="en-US" sz="540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, being made in human likeness. </a:t>
            </a:r>
            <a:endParaRPr lang="en-US" sz="5400" dirty="0">
              <a:solidFill>
                <a:srgbClr val="4D3856"/>
              </a:solidFill>
              <a:effectLst>
                <a:glow rad="76200">
                  <a:schemeClr val="bg1"/>
                </a:glow>
                <a:outerShdw blurRad="50800" dist="50800" dir="5400000" algn="tl">
                  <a:srgbClr val="000000">
                    <a:alpha val="80000"/>
                  </a:srgbClr>
                </a:outerShdw>
              </a:effectLst>
              <a:latin typeface="Gotham Blac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48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165847" y="338492"/>
            <a:ext cx="11860306" cy="622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spcAft>
                <a:spcPts val="1200"/>
              </a:spcAft>
              <a:buClr>
                <a:schemeClr val="bg1"/>
              </a:buClr>
            </a:pPr>
            <a:r>
              <a:rPr lang="en-US" sz="5400" u="sng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Philippians </a:t>
            </a:r>
            <a:r>
              <a:rPr lang="en-US" sz="5400" u="sng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2:3-11</a:t>
            </a:r>
            <a:r>
              <a:rPr lang="en-US" sz="4000" u="sng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  </a:t>
            </a:r>
            <a:r>
              <a:rPr lang="en-US" sz="400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 </a:t>
            </a:r>
            <a:endParaRPr lang="en-US" sz="4000" dirty="0">
              <a:solidFill>
                <a:schemeClr val="bg1">
                  <a:alpha val="80000"/>
                </a:schemeClr>
              </a:solidFill>
              <a:effectLst>
                <a:glow rad="76200">
                  <a:srgbClr val="4D3856"/>
                </a:glow>
                <a:outerShdw blurRad="50800" dist="50800" dir="5400000" algn="tl">
                  <a:srgbClr val="000000">
                    <a:alpha val="80000"/>
                  </a:srgbClr>
                </a:outerShdw>
              </a:effectLst>
              <a:latin typeface="Gotham Black" pitchFamily="50" charset="0"/>
            </a:endParaRPr>
          </a:p>
          <a:p>
            <a:pPr algn="ctr">
              <a:lnSpc>
                <a:spcPct val="80000"/>
              </a:lnSpc>
              <a:spcAft>
                <a:spcPts val="2400"/>
              </a:spcAft>
              <a:buClr>
                <a:schemeClr val="bg1"/>
              </a:buClr>
            </a:pPr>
            <a:r>
              <a:rPr lang="en-US" sz="5400" baseline="3000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8</a:t>
            </a:r>
            <a:r>
              <a:rPr lang="en-US" sz="540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 And being found in </a:t>
            </a:r>
            <a:r>
              <a:rPr lang="en-US" sz="540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/>
            </a:r>
            <a:br>
              <a:rPr lang="en-US" sz="540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</a:br>
            <a:r>
              <a:rPr lang="en-US" sz="540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appearance </a:t>
            </a:r>
            <a:r>
              <a:rPr lang="en-US" sz="540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as a man, </a:t>
            </a:r>
            <a:r>
              <a:rPr lang="en-US" sz="540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He </a:t>
            </a:r>
            <a:r>
              <a:rPr lang="en-US" sz="540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humbled himself </a:t>
            </a:r>
            <a:r>
              <a:rPr lang="en-US" sz="540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by </a:t>
            </a:r>
            <a:r>
              <a:rPr lang="en-US" sz="5400" dirty="0">
                <a:solidFill>
                  <a:srgbClr val="4D3856"/>
                </a:solidFill>
                <a:effectLst>
                  <a:glow rad="76200">
                    <a:schemeClr val="bg1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becoming obedient</a:t>
            </a:r>
            <a:r>
              <a:rPr lang="en-US" sz="540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 to death- even death on a cross! </a:t>
            </a:r>
            <a:r>
              <a:rPr lang="en-US" sz="5400" baseline="3000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9</a:t>
            </a:r>
            <a:r>
              <a:rPr lang="en-US" sz="540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 </a:t>
            </a:r>
            <a:r>
              <a:rPr lang="en-US" sz="5400" dirty="0">
                <a:solidFill>
                  <a:srgbClr val="4D3856"/>
                </a:solidFill>
                <a:effectLst>
                  <a:glow rad="76200">
                    <a:schemeClr val="bg1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Therefore God exalted him </a:t>
            </a:r>
            <a:r>
              <a:rPr lang="en-US" sz="540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to </a:t>
            </a:r>
            <a:r>
              <a:rPr lang="en-US" sz="540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the highest place and gave him the name that is above </a:t>
            </a:r>
            <a:r>
              <a:rPr lang="en-US" sz="540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every </a:t>
            </a:r>
            <a:r>
              <a:rPr lang="en-US" sz="540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name, </a:t>
            </a:r>
            <a:endParaRPr lang="en-US" sz="5400" dirty="0">
              <a:solidFill>
                <a:srgbClr val="4D3856"/>
              </a:solidFill>
              <a:effectLst>
                <a:glow rad="76200">
                  <a:schemeClr val="bg1"/>
                </a:glow>
                <a:outerShdw blurRad="50800" dist="50800" dir="5400000" algn="tl">
                  <a:srgbClr val="000000">
                    <a:alpha val="80000"/>
                  </a:srgbClr>
                </a:outerShdw>
              </a:effectLst>
              <a:latin typeface="Gotham Blac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7325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9504</TotalTime>
  <Words>288</Words>
  <Application>Microsoft Office PowerPoint</Application>
  <PresentationFormat>Widescreen</PresentationFormat>
  <Paragraphs>27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 Light</vt:lpstr>
      <vt:lpstr>Calibri</vt:lpstr>
      <vt:lpstr>Gotham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Shawn McCracken</dc:creator>
  <cp:lastModifiedBy>Shawn McCracken</cp:lastModifiedBy>
  <cp:revision>460</cp:revision>
  <dcterms:created xsi:type="dcterms:W3CDTF">2018-06-29T18:28:59Z</dcterms:created>
  <dcterms:modified xsi:type="dcterms:W3CDTF">2020-07-01T13:14:11Z</dcterms:modified>
</cp:coreProperties>
</file>