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8" r:id="rId3"/>
    <p:sldId id="264" r:id="rId4"/>
    <p:sldId id="269" r:id="rId5"/>
    <p:sldId id="275" r:id="rId6"/>
    <p:sldId id="274" r:id="rId7"/>
    <p:sldId id="277" r:id="rId8"/>
    <p:sldId id="278" r:id="rId9"/>
    <p:sldId id="279" r:id="rId10"/>
    <p:sldId id="270" r:id="rId11"/>
    <p:sldId id="272" r:id="rId12"/>
    <p:sldId id="280" r:id="rId13"/>
    <p:sldId id="276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CB"/>
    <a:srgbClr val="9BBB59"/>
    <a:srgbClr val="B7CE88"/>
    <a:srgbClr val="393B3B"/>
    <a:srgbClr val="3C3E3F"/>
    <a:srgbClr val="404242"/>
    <a:srgbClr val="F0F0C8"/>
    <a:srgbClr val="A9A98C"/>
    <a:srgbClr val="75B44A"/>
    <a:srgbClr val="05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" y="13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2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6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9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0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8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0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9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9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7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1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7D234-B280-46DD-A84F-78A2E242622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3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9639" y="721659"/>
            <a:ext cx="11242623" cy="646946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857250" indent="-857250">
              <a:lnSpc>
                <a:spcPct val="80000"/>
              </a:lnSpc>
              <a:buClr>
                <a:srgbClr val="B7CE88"/>
              </a:buClr>
              <a:buFont typeface="Calibri" panose="020F0502020204030204" pitchFamily="34" charset="0"/>
              <a:buChar char="–"/>
            </a:pPr>
            <a:r>
              <a:rPr lang="en-US" sz="43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love</a:t>
            </a:r>
          </a:p>
          <a:p>
            <a:pPr marL="857250" indent="-857250">
              <a:lnSpc>
                <a:spcPct val="80000"/>
              </a:lnSpc>
              <a:buClr>
                <a:srgbClr val="B7CE88"/>
              </a:buClr>
              <a:buFont typeface="Calibri" panose="020F0502020204030204" pitchFamily="34" charset="0"/>
              <a:buChar char="–"/>
            </a:pPr>
            <a:r>
              <a:rPr lang="en-US" sz="43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forgive</a:t>
            </a:r>
          </a:p>
          <a:p>
            <a:pPr marL="857250" indent="-857250">
              <a:lnSpc>
                <a:spcPct val="80000"/>
              </a:lnSpc>
              <a:buClr>
                <a:srgbClr val="B7CE88"/>
              </a:buClr>
              <a:buFont typeface="Calibri" panose="020F0502020204030204" pitchFamily="34" charset="0"/>
              <a:buChar char="–"/>
            </a:pPr>
            <a:r>
              <a:rPr lang="en-US" sz="43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serve</a:t>
            </a:r>
          </a:p>
          <a:p>
            <a:pPr marL="857250" indent="-857250">
              <a:lnSpc>
                <a:spcPct val="80000"/>
              </a:lnSpc>
              <a:buClr>
                <a:srgbClr val="B7CE88"/>
              </a:buClr>
              <a:buFont typeface="Calibri" panose="020F0502020204030204" pitchFamily="34" charset="0"/>
              <a:buChar char="–"/>
            </a:pPr>
            <a:r>
              <a:rPr lang="en-US" sz="43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encourage</a:t>
            </a:r>
          </a:p>
          <a:p>
            <a:pPr marL="857250" indent="-857250">
              <a:lnSpc>
                <a:spcPct val="80000"/>
              </a:lnSpc>
              <a:buClr>
                <a:srgbClr val="B7CE88"/>
              </a:buClr>
              <a:buFont typeface="Calibri" panose="020F0502020204030204" pitchFamily="34" charset="0"/>
              <a:buChar char="–"/>
            </a:pPr>
            <a:r>
              <a:rPr lang="en-US" sz="43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bear with</a:t>
            </a:r>
          </a:p>
          <a:p>
            <a:pPr marL="857250" indent="-857250">
              <a:lnSpc>
                <a:spcPct val="80000"/>
              </a:lnSpc>
              <a:buClr>
                <a:srgbClr val="B7CE88"/>
              </a:buClr>
              <a:buFont typeface="Calibri" panose="020F0502020204030204" pitchFamily="34" charset="0"/>
              <a:buChar char="–"/>
            </a:pPr>
            <a:r>
              <a:rPr lang="en-US" sz="43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 devoted to </a:t>
            </a:r>
          </a:p>
          <a:p>
            <a:pPr marL="857250" indent="-857250">
              <a:lnSpc>
                <a:spcPct val="80000"/>
              </a:lnSpc>
              <a:buClr>
                <a:srgbClr val="B7CE88"/>
              </a:buClr>
              <a:buFont typeface="Calibri" panose="020F0502020204030204" pitchFamily="34" charset="0"/>
              <a:buChar char="–"/>
            </a:pPr>
            <a:r>
              <a:rPr lang="en-US" sz="43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give preference to</a:t>
            </a:r>
          </a:p>
          <a:p>
            <a:pPr marL="857250" indent="-857250">
              <a:lnSpc>
                <a:spcPct val="80000"/>
              </a:lnSpc>
              <a:buClr>
                <a:srgbClr val="B7CE88"/>
              </a:buClr>
              <a:buFont typeface="Calibri" panose="020F0502020204030204" pitchFamily="34" charset="0"/>
              <a:buChar char="–"/>
            </a:pPr>
            <a:r>
              <a:rPr lang="en-US" sz="43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stop passing </a:t>
            </a:r>
            <a:r>
              <a:rPr lang="en-US" sz="4300" b="1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300" b="1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300" b="1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judgment </a:t>
            </a:r>
            <a:r>
              <a:rPr lang="en-US" sz="43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</a:t>
            </a:r>
          </a:p>
          <a:p>
            <a:pPr marL="857250" indent="-857250">
              <a:lnSpc>
                <a:spcPct val="80000"/>
              </a:lnSpc>
              <a:buClr>
                <a:srgbClr val="B7CE88"/>
              </a:buClr>
              <a:buFont typeface="Calibri" panose="020F0502020204030204" pitchFamily="34" charset="0"/>
              <a:buChar char="–"/>
            </a:pPr>
            <a:r>
              <a:rPr lang="en-US" sz="43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accept </a:t>
            </a:r>
          </a:p>
          <a:p>
            <a:pPr marL="857250" indent="-857250">
              <a:lnSpc>
                <a:spcPct val="80000"/>
              </a:lnSpc>
              <a:buClr>
                <a:srgbClr val="B7CE88"/>
              </a:buClr>
              <a:buFont typeface="Calibri" panose="020F0502020204030204" pitchFamily="34" charset="0"/>
              <a:buChar char="–"/>
            </a:pPr>
            <a:r>
              <a:rPr lang="en-US" sz="43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speak </a:t>
            </a:r>
            <a:r>
              <a:rPr lang="en-US" sz="4300" b="1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</a:t>
            </a:r>
          </a:p>
          <a:p>
            <a:pPr marL="857250" indent="-857250">
              <a:lnSpc>
                <a:spcPct val="80000"/>
              </a:lnSpc>
              <a:buClr>
                <a:srgbClr val="B7CE88"/>
              </a:buClr>
              <a:buFont typeface="Calibri" panose="020F0502020204030204" pitchFamily="34" charset="0"/>
              <a:buChar char="–"/>
            </a:pPr>
            <a:endParaRPr lang="en-US" sz="4300" b="1" spc="-150" dirty="0" smtClean="0">
              <a:solidFill>
                <a:srgbClr val="9BBB5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57250" indent="-857250">
              <a:lnSpc>
                <a:spcPct val="80000"/>
              </a:lnSpc>
              <a:buClr>
                <a:srgbClr val="B7CE88"/>
              </a:buClr>
              <a:buFont typeface="Calibri" panose="020F0502020204030204" pitchFamily="34" charset="0"/>
              <a:buChar char="–"/>
            </a:pPr>
            <a:r>
              <a:rPr lang="en-US" sz="4300" b="1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spur </a:t>
            </a:r>
            <a:r>
              <a:rPr lang="en-US" sz="43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</a:t>
            </a:r>
          </a:p>
          <a:p>
            <a:pPr marL="857250" indent="-857250">
              <a:lnSpc>
                <a:spcPct val="80000"/>
              </a:lnSpc>
              <a:buClr>
                <a:srgbClr val="B7CE88"/>
              </a:buClr>
              <a:buFont typeface="Calibri" panose="020F0502020204030204" pitchFamily="34" charset="0"/>
              <a:buChar char="–"/>
            </a:pPr>
            <a:r>
              <a:rPr lang="en-US" sz="43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live in harmony with</a:t>
            </a:r>
          </a:p>
          <a:p>
            <a:pPr marL="857250" indent="-857250">
              <a:lnSpc>
                <a:spcPct val="80000"/>
              </a:lnSpc>
              <a:buClr>
                <a:srgbClr val="B7CE88"/>
              </a:buClr>
              <a:buFont typeface="Calibri" panose="020F0502020204030204" pitchFamily="34" charset="0"/>
              <a:buChar char="–"/>
            </a:pPr>
            <a:r>
              <a:rPr lang="en-US" sz="43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offer hospitality to</a:t>
            </a:r>
          </a:p>
          <a:p>
            <a:pPr marL="857250" indent="-857250">
              <a:lnSpc>
                <a:spcPct val="80000"/>
              </a:lnSpc>
              <a:buClr>
                <a:srgbClr val="B7CE88"/>
              </a:buClr>
              <a:buFont typeface="Calibri" panose="020F0502020204030204" pitchFamily="34" charset="0"/>
              <a:buChar char="–"/>
            </a:pPr>
            <a:r>
              <a:rPr lang="en-US" sz="43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greet</a:t>
            </a:r>
          </a:p>
          <a:p>
            <a:pPr marL="857250" indent="-857250">
              <a:lnSpc>
                <a:spcPct val="80000"/>
              </a:lnSpc>
              <a:buClr>
                <a:srgbClr val="B7CE88"/>
              </a:buClr>
              <a:buFont typeface="Calibri" panose="020F0502020204030204" pitchFamily="34" charset="0"/>
              <a:buChar char="–"/>
            </a:pPr>
            <a:r>
              <a:rPr lang="en-US" sz="43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teach and admonish</a:t>
            </a:r>
          </a:p>
          <a:p>
            <a:pPr marL="857250" indent="-857250">
              <a:lnSpc>
                <a:spcPct val="80000"/>
              </a:lnSpc>
              <a:buClr>
                <a:srgbClr val="B7CE88"/>
              </a:buClr>
              <a:buFont typeface="Calibri" panose="020F0502020204030204" pitchFamily="34" charset="0"/>
              <a:buChar char="–"/>
            </a:pPr>
            <a:r>
              <a:rPr lang="en-US" sz="43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 humble with</a:t>
            </a:r>
          </a:p>
          <a:p>
            <a:pPr marL="857250" indent="-857250">
              <a:lnSpc>
                <a:spcPct val="80000"/>
              </a:lnSpc>
              <a:buClr>
                <a:srgbClr val="B7CE88"/>
              </a:buClr>
              <a:buFont typeface="Calibri" panose="020F0502020204030204" pitchFamily="34" charset="0"/>
              <a:buChar char="–"/>
            </a:pPr>
            <a:r>
              <a:rPr lang="en-US" sz="43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 kind and compassionate to</a:t>
            </a:r>
          </a:p>
          <a:p>
            <a:pPr marL="857250" indent="-857250">
              <a:lnSpc>
                <a:spcPct val="80000"/>
              </a:lnSpc>
              <a:buClr>
                <a:srgbClr val="B7CE88"/>
              </a:buClr>
              <a:buFont typeface="Calibri" panose="020F0502020204030204" pitchFamily="34" charset="0"/>
              <a:buChar char="–"/>
            </a:pPr>
            <a:r>
              <a:rPr lang="en-US" sz="43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agree with</a:t>
            </a:r>
          </a:p>
          <a:p>
            <a:pPr marL="857250" indent="-857250">
              <a:lnSpc>
                <a:spcPct val="80000"/>
              </a:lnSpc>
              <a:buClr>
                <a:srgbClr val="B7CE88"/>
              </a:buClr>
              <a:buFont typeface="Calibri" panose="020F0502020204030204" pitchFamily="34" charset="0"/>
              <a:buChar char="–"/>
            </a:pPr>
            <a:r>
              <a:rPr lang="en-US" sz="43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submit to</a:t>
            </a:r>
          </a:p>
          <a:p>
            <a:pPr marL="857250" indent="-857250">
              <a:lnSpc>
                <a:spcPct val="80000"/>
              </a:lnSpc>
              <a:buClr>
                <a:srgbClr val="B7CE88"/>
              </a:buClr>
              <a:buFont typeface="Calibri" panose="020F0502020204030204" pitchFamily="34" charset="0"/>
              <a:buChar char="–"/>
            </a:pPr>
            <a:r>
              <a:rPr lang="en-US" sz="43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have fellowship with</a:t>
            </a:r>
          </a:p>
          <a:p>
            <a:pPr>
              <a:lnSpc>
                <a:spcPct val="80000"/>
              </a:lnSpc>
            </a:pPr>
            <a:endParaRPr lang="en-US" sz="4500" spc="-150" dirty="0">
              <a:solidFill>
                <a:srgbClr val="9BBB5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7063"/>
            <a:ext cx="121919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4800" b="1" spc="-15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Another-</a:t>
            </a:r>
            <a:r>
              <a:rPr lang="en-US" sz="4800" b="1" spc="-150" dirty="0" err="1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ing</a:t>
            </a:r>
            <a:endParaRPr lang="en-US" sz="4800" b="1" spc="-150" dirty="0">
              <a:solidFill>
                <a:srgbClr val="F4F4CB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131326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4631" y="380473"/>
            <a:ext cx="10992786" cy="609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6000" u="sng" spc="-150" dirty="0" smtClean="0">
                <a:solidFill>
                  <a:srgbClr val="B7CE8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Hebrews 10:24-25</a:t>
            </a:r>
          </a:p>
          <a:p>
            <a:pPr algn="ctr">
              <a:lnSpc>
                <a:spcPct val="80000"/>
              </a:lnSpc>
            </a:pPr>
            <a:r>
              <a:rPr lang="en-US" sz="6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US" sz="6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let us consider how we may </a:t>
            </a:r>
            <a:r>
              <a:rPr lang="en-US" sz="6000" b="1" spc="-15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spur one another on </a:t>
            </a:r>
            <a:r>
              <a:rPr lang="en-US" sz="6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toward love and good deeds, </a:t>
            </a:r>
            <a:r>
              <a:rPr lang="en-US" sz="6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</a:t>
            </a:r>
            <a:r>
              <a:rPr lang="en-US" sz="6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giving up meeting together, as some are in </a:t>
            </a:r>
            <a:r>
              <a:rPr lang="en-US" sz="6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6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6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habit of doing, but </a:t>
            </a:r>
            <a:r>
              <a:rPr lang="en-US" sz="6000" b="1" spc="-15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encouraging one another</a:t>
            </a:r>
            <a:r>
              <a:rPr lang="en-US" sz="6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—and all the more as you see the Day approaching.</a:t>
            </a:r>
          </a:p>
        </p:txBody>
      </p:sp>
    </p:spTree>
    <p:extLst>
      <p:ext uri="{BB962C8B-B14F-4D97-AF65-F5344CB8AC3E}">
        <p14:creationId xmlns:p14="http://schemas.microsoft.com/office/powerpoint/2010/main" val="364521249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4631" y="380473"/>
            <a:ext cx="10992786" cy="609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6000" u="sng" spc="-150" dirty="0" smtClean="0">
                <a:solidFill>
                  <a:srgbClr val="B7CE8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Hebrews 10:24-25</a:t>
            </a:r>
          </a:p>
          <a:p>
            <a:pPr algn="ctr">
              <a:lnSpc>
                <a:spcPct val="80000"/>
              </a:lnSpc>
            </a:pPr>
            <a:r>
              <a:rPr lang="en-US" sz="6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US" sz="6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let us consider how we may spur one another on toward love and good deeds, </a:t>
            </a:r>
            <a:r>
              <a:rPr lang="en-US" sz="6000" b="1" spc="-15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</a:t>
            </a:r>
            <a:r>
              <a:rPr lang="en-US" sz="6000" b="1" spc="-15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giving up meeting together</a:t>
            </a:r>
            <a:r>
              <a:rPr lang="en-US" sz="6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as some are in the habit of doing, but encouraging one another—and all the more as you see the Day approaching.</a:t>
            </a:r>
          </a:p>
        </p:txBody>
      </p:sp>
    </p:spTree>
    <p:extLst>
      <p:ext uri="{BB962C8B-B14F-4D97-AF65-F5344CB8AC3E}">
        <p14:creationId xmlns:p14="http://schemas.microsoft.com/office/powerpoint/2010/main" val="2297718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29579" y="335547"/>
            <a:ext cx="7779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393B3B"/>
                </a:solidFill>
              </a:rPr>
              <a:t>Q &amp; A</a:t>
            </a:r>
            <a:endParaRPr lang="en-US" sz="8000" b="1" dirty="0">
              <a:solidFill>
                <a:srgbClr val="393B3B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CACAA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10" y="1658986"/>
            <a:ext cx="7153342" cy="387966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60000"/>
              </a:scheme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8" y="1176946"/>
            <a:ext cx="4456212" cy="44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0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29579" y="434144"/>
            <a:ext cx="77798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solidFill>
                  <a:srgbClr val="393B3B"/>
                </a:solidFill>
              </a:rPr>
              <a:t>Week 1 | Two Trumpets</a:t>
            </a:r>
            <a:endParaRPr lang="en-US" sz="5500" b="1" dirty="0">
              <a:solidFill>
                <a:srgbClr val="393B3B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CACAA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10" y="1658986"/>
            <a:ext cx="7153342" cy="387966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60000"/>
              </a:scheme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8" y="1176946"/>
            <a:ext cx="4456212" cy="44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198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238" y="574372"/>
            <a:ext cx="10625526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sz="9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 gives lonely people a </a:t>
            </a:r>
            <a:r>
              <a:rPr lang="en-US" sz="9000" b="1" spc="-15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family</a:t>
            </a:r>
            <a:r>
              <a:rPr lang="en-US" sz="9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9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sets prisoners </a:t>
            </a:r>
            <a:r>
              <a:rPr lang="en-US" sz="9000" b="1" spc="-15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free</a:t>
            </a:r>
            <a:r>
              <a:rPr lang="en-US" sz="9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and they </a:t>
            </a:r>
            <a:r>
              <a:rPr lang="en-US" sz="9000" b="1" spc="-15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 out</a:t>
            </a:r>
            <a:r>
              <a:rPr lang="en-US" sz="90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9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singing.” 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85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Psalm 68:6</a:t>
            </a:r>
            <a:r>
              <a:rPr lang="en-US" sz="65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6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(NIRV)</a:t>
            </a:r>
          </a:p>
        </p:txBody>
      </p:sp>
    </p:spTree>
    <p:extLst>
      <p:ext uri="{BB962C8B-B14F-4D97-AF65-F5344CB8AC3E}">
        <p14:creationId xmlns:p14="http://schemas.microsoft.com/office/powerpoint/2010/main" val="41307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4689" y="211993"/>
            <a:ext cx="11242623" cy="637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7200" u="sng" spc="-150" dirty="0">
                <a:solidFill>
                  <a:srgbClr val="B7CE8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Corinthians </a:t>
            </a:r>
            <a:r>
              <a:rPr lang="en-US" sz="7200" u="sng" spc="-150" dirty="0" smtClean="0">
                <a:solidFill>
                  <a:srgbClr val="B7CE8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14:7-9</a:t>
            </a:r>
            <a:endParaRPr lang="en-US" sz="7200" u="sng" spc="-150" dirty="0">
              <a:solidFill>
                <a:srgbClr val="B7CE8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n-US" sz="72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Even in the case of lifeless things that make sounds, such as the pipe or harp, how will anyone know what tune is being played unless there is a distinction in the notes? </a:t>
            </a:r>
            <a:endParaRPr lang="en-US" sz="7200" spc="-150" dirty="0">
              <a:solidFill>
                <a:srgbClr val="9BBB5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120599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4689" y="211993"/>
            <a:ext cx="11242623" cy="666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7200" u="sng" spc="-150" dirty="0">
                <a:solidFill>
                  <a:srgbClr val="B7CE8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Corinthians </a:t>
            </a:r>
            <a:r>
              <a:rPr lang="en-US" sz="7200" u="sng" spc="-150" dirty="0" smtClean="0">
                <a:solidFill>
                  <a:srgbClr val="B7CE8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14:7-9</a:t>
            </a:r>
            <a:endParaRPr lang="en-US" sz="7200" u="sng" spc="-150" dirty="0">
              <a:solidFill>
                <a:srgbClr val="B7CE8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79000"/>
              </a:lnSpc>
            </a:pPr>
            <a:r>
              <a:rPr lang="en-US" sz="72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Again, </a:t>
            </a:r>
            <a:r>
              <a:rPr lang="en-US" sz="7200" b="1" spc="-15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the trumpet does not sound a clear call, who will get ready for battle? </a:t>
            </a:r>
            <a:r>
              <a:rPr lang="en-US" sz="60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 it is with you. Unless you speak intelligible words with your tongue, how will anyone know what you are saying? You will just be speaking into the air.</a:t>
            </a:r>
          </a:p>
        </p:txBody>
      </p:sp>
    </p:spTree>
    <p:extLst>
      <p:ext uri="{BB962C8B-B14F-4D97-AF65-F5344CB8AC3E}">
        <p14:creationId xmlns:p14="http://schemas.microsoft.com/office/powerpoint/2010/main" val="368653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4689" y="211993"/>
            <a:ext cx="11242623" cy="637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7200" u="sng" spc="-150" dirty="0" smtClean="0">
                <a:solidFill>
                  <a:srgbClr val="B7CE8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Numbers 10:1-2</a:t>
            </a:r>
            <a:endParaRPr lang="en-US" sz="7200" u="sng" spc="-150" dirty="0">
              <a:solidFill>
                <a:srgbClr val="B7CE8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n-US" sz="72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LORD said to Moses: “Make </a:t>
            </a:r>
            <a:r>
              <a:rPr lang="en-US" sz="7200" b="1" spc="-15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trumpets</a:t>
            </a:r>
            <a:r>
              <a:rPr lang="en-US" sz="72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72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hammered silver, and use them for </a:t>
            </a:r>
            <a:r>
              <a:rPr lang="en-US" sz="7200" b="1" spc="-15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calling the community together</a:t>
            </a:r>
            <a:r>
              <a:rPr lang="en-US" sz="72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for </a:t>
            </a:r>
            <a:r>
              <a:rPr lang="en-US" sz="7200" b="1" spc="-15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having the camps set out</a:t>
            </a:r>
            <a:r>
              <a:rPr lang="en-US" sz="72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75521244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238" y="1477921"/>
            <a:ext cx="1062552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Worship </a:t>
            </a:r>
            <a:r>
              <a:rPr lang="en-US" sz="10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services </a:t>
            </a:r>
            <a:r>
              <a:rPr lang="en-US" sz="10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US" sz="10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Life Groups </a:t>
            </a:r>
            <a:r>
              <a:rPr lang="en-US" sz="10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0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0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 </a:t>
            </a:r>
            <a:r>
              <a:rPr lang="en-US" sz="10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different</a:t>
            </a:r>
            <a:endParaRPr lang="en-US" sz="10000" spc="-150" dirty="0">
              <a:solidFill>
                <a:srgbClr val="9BBB5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88529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238" y="1477921"/>
            <a:ext cx="1062552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Life </a:t>
            </a:r>
            <a:r>
              <a:rPr lang="en-US" sz="10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Groups </a:t>
            </a:r>
            <a:r>
              <a:rPr lang="en-US" sz="10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0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0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 </a:t>
            </a:r>
            <a:r>
              <a:rPr lang="en-US" sz="10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missional communities</a:t>
            </a:r>
            <a:endParaRPr lang="en-US" sz="10000" spc="-150" dirty="0">
              <a:solidFill>
                <a:srgbClr val="9BBB5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042958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0160" y="566796"/>
            <a:ext cx="10771681" cy="558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</a:t>
            </a:r>
            <a:r>
              <a:rPr lang="en-US" sz="9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 not a church </a:t>
            </a:r>
            <a:r>
              <a:rPr lang="en-US" sz="9000" b="1" spc="-15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</a:t>
            </a:r>
            <a:r>
              <a:rPr lang="en-US" sz="9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life groups; we are a church </a:t>
            </a:r>
            <a:r>
              <a:rPr lang="en-US" sz="9000" b="1" spc="-15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en-US" sz="9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life groups</a:t>
            </a:r>
            <a:r>
              <a:rPr lang="en-US" sz="9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 algn="ctr">
              <a:lnSpc>
                <a:spcPct val="90000"/>
              </a:lnSpc>
              <a:spcBef>
                <a:spcPts val="3600"/>
              </a:spcBef>
            </a:pPr>
            <a:r>
              <a:rPr lang="en-US" sz="9300" b="1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It’s </a:t>
            </a:r>
            <a:r>
              <a:rPr lang="en-US" sz="93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we </a:t>
            </a:r>
            <a:r>
              <a:rPr lang="en-US" sz="9300" b="1" i="1" spc="-15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</a:t>
            </a:r>
            <a:r>
              <a:rPr lang="en-US" sz="93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church.</a:t>
            </a:r>
            <a:endParaRPr lang="en-US" sz="9300" b="1" spc="-150" dirty="0">
              <a:solidFill>
                <a:srgbClr val="9BBB5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81105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342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55</cp:revision>
  <dcterms:created xsi:type="dcterms:W3CDTF">2018-02-19T16:45:50Z</dcterms:created>
  <dcterms:modified xsi:type="dcterms:W3CDTF">2020-08-21T15:30:16Z</dcterms:modified>
</cp:coreProperties>
</file>