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8" r:id="rId3"/>
    <p:sldId id="264" r:id="rId4"/>
    <p:sldId id="283" r:id="rId5"/>
    <p:sldId id="278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76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CB"/>
    <a:srgbClr val="9BBB59"/>
    <a:srgbClr val="B7CE88"/>
    <a:srgbClr val="393B3B"/>
    <a:srgbClr val="3C3E3F"/>
    <a:srgbClr val="404242"/>
    <a:srgbClr val="F0F0C8"/>
    <a:srgbClr val="A9A98C"/>
    <a:srgbClr val="75B44A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" y="13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1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D234-B280-46DD-A84F-78A2E2426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34909"/>
            <a:ext cx="10625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3rd 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 Out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1" y="1503398"/>
            <a:ext cx="1184910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8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third of people’s fundamental needs is </a:t>
            </a:r>
            <a:r>
              <a:rPr lang="en-US" sz="8000" b="1" i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significance</a:t>
            </a:r>
            <a:r>
              <a:rPr lang="en-US" sz="8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(the need to </a:t>
            </a:r>
            <a:r>
              <a:rPr lang="en-US" sz="8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8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a </a:t>
            </a:r>
            <a:r>
              <a:rPr lang="en-US" sz="8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purpose in life and </a:t>
            </a:r>
            <a:r>
              <a:rPr lang="en-US" sz="8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8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</a:t>
            </a:r>
            <a:r>
              <a:rPr lang="en-US" sz="8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something meaningful)</a:t>
            </a:r>
          </a:p>
        </p:txBody>
      </p:sp>
    </p:spTree>
    <p:extLst>
      <p:ext uri="{BB962C8B-B14F-4D97-AF65-F5344CB8AC3E}">
        <p14:creationId xmlns:p14="http://schemas.microsoft.com/office/powerpoint/2010/main" val="309924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34909"/>
            <a:ext cx="10625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3rd 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 Out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582" y="1517686"/>
            <a:ext cx="112468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spent with those </a:t>
            </a: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don’t know Jesus yet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77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Intentionally</a:t>
            </a: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reaching </a:t>
            </a: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 whole </a:t>
            </a: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individually  </a:t>
            </a:r>
          </a:p>
        </p:txBody>
      </p:sp>
    </p:spTree>
    <p:extLst>
      <p:ext uri="{BB962C8B-B14F-4D97-AF65-F5344CB8AC3E}">
        <p14:creationId xmlns:p14="http://schemas.microsoft.com/office/powerpoint/2010/main" val="271629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34909"/>
            <a:ext cx="10625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3rd 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 Out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582" y="1517686"/>
            <a:ext cx="1124683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It’s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about </a:t>
            </a:r>
            <a:r>
              <a:rPr lang="en-US" sz="77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adding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one more thing to our schedules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7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77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Life Group is a family </a:t>
            </a:r>
            <a:r>
              <a:rPr lang="en-US" sz="7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</a:t>
            </a:r>
            <a:r>
              <a:rPr lang="en-US" sz="77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lives out the mission </a:t>
            </a:r>
            <a:r>
              <a:rPr lang="en-US" sz="7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77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together</a:t>
            </a:r>
          </a:p>
        </p:txBody>
      </p:sp>
    </p:spTree>
    <p:extLst>
      <p:ext uri="{BB962C8B-B14F-4D97-AF65-F5344CB8AC3E}">
        <p14:creationId xmlns:p14="http://schemas.microsoft.com/office/powerpoint/2010/main" val="210608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9579" y="335547"/>
            <a:ext cx="7779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393B3B"/>
                </a:solidFill>
              </a:rPr>
              <a:t>Q &amp; A</a:t>
            </a:r>
            <a:endParaRPr lang="en-US" sz="8000" b="1" dirty="0">
              <a:solidFill>
                <a:srgbClr val="393B3B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ACAA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0" y="1658986"/>
            <a:ext cx="7153342" cy="387966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" y="1176946"/>
            <a:ext cx="4456212" cy="44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7126" y="479247"/>
            <a:ext cx="84480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393B3B"/>
                </a:solidFill>
              </a:rPr>
              <a:t>Week </a:t>
            </a:r>
            <a:r>
              <a:rPr lang="en-US" sz="5500" b="1" dirty="0" smtClean="0">
                <a:solidFill>
                  <a:srgbClr val="393B3B"/>
                </a:solidFill>
              </a:rPr>
              <a:t>2 </a:t>
            </a:r>
            <a:r>
              <a:rPr lang="en-US" sz="5500" b="1" dirty="0" smtClean="0">
                <a:solidFill>
                  <a:srgbClr val="393B3B"/>
                </a:solidFill>
              </a:rPr>
              <a:t>| </a:t>
            </a:r>
            <a:r>
              <a:rPr lang="en-US" sz="5500" b="1" dirty="0" smtClean="0">
                <a:solidFill>
                  <a:srgbClr val="393B3B"/>
                </a:solidFill>
              </a:rPr>
              <a:t>Three Dimensional</a:t>
            </a:r>
            <a:endParaRPr lang="en-US" sz="5500" b="1" dirty="0">
              <a:solidFill>
                <a:srgbClr val="393B3B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ACAA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0" y="1658986"/>
            <a:ext cx="7153342" cy="387966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" y="1176946"/>
            <a:ext cx="4456212" cy="44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98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574372"/>
            <a:ext cx="1062552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gives lonely people a </a:t>
            </a:r>
            <a:r>
              <a:rPr lang="en-US" sz="9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family. 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sets prisoners free, and they go out singing.” 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85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Psalm 68:6</a:t>
            </a:r>
            <a:r>
              <a:rPr lang="en-US" sz="65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(NIRV)</a:t>
            </a:r>
          </a:p>
        </p:txBody>
      </p:sp>
    </p:spTree>
    <p:extLst>
      <p:ext uri="{BB962C8B-B14F-4D97-AF65-F5344CB8AC3E}">
        <p14:creationId xmlns:p14="http://schemas.microsoft.com/office/powerpoint/2010/main" val="41307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574372"/>
            <a:ext cx="1062552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9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gives lonely people a </a:t>
            </a:r>
            <a:r>
              <a:rPr lang="en-US" sz="9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  <a:r>
              <a:rPr lang="en-US" sz="9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sets prisoners free, and they </a:t>
            </a:r>
            <a:r>
              <a:rPr lang="en-US" sz="9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 out</a:t>
            </a:r>
            <a:r>
              <a:rPr lang="en-US" sz="90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singing.” 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85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Psalm 68:6</a:t>
            </a:r>
            <a:r>
              <a:rPr lang="en-US" sz="65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(NIRV)</a:t>
            </a:r>
          </a:p>
        </p:txBody>
      </p:sp>
    </p:spTree>
    <p:extLst>
      <p:ext uri="{BB962C8B-B14F-4D97-AF65-F5344CB8AC3E}">
        <p14:creationId xmlns:p14="http://schemas.microsoft.com/office/powerpoint/2010/main" val="40545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34909"/>
            <a:ext cx="10625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1st 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238" y="1531974"/>
            <a:ext cx="10625526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 </a:t>
            </a:r>
            <a:r>
              <a:rPr lang="en-US" sz="8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three fundamental needs. </a:t>
            </a:r>
            <a:r>
              <a:rPr lang="en-US" sz="8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8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8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is </a:t>
            </a:r>
            <a:r>
              <a:rPr lang="en-US" sz="8000" b="1" i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transcendence</a:t>
            </a:r>
            <a:r>
              <a:rPr lang="en-US" sz="8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(the need to connect </a:t>
            </a:r>
            <a:r>
              <a:rPr lang="en-US" sz="8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8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</a:t>
            </a:r>
            <a:r>
              <a:rPr lang="en-US" sz="8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80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Creator</a:t>
            </a:r>
            <a:r>
              <a:rPr lang="en-US" sz="8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8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42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34909"/>
            <a:ext cx="10625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1st 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582" y="1660566"/>
            <a:ext cx="11246837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Bible </a:t>
            </a:r>
            <a:r>
              <a:rPr lang="en-US" sz="8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study, prayer, contemplating and discussing the things of God</a:t>
            </a:r>
          </a:p>
          <a:p>
            <a:pPr algn="ctr">
              <a:lnSpc>
                <a:spcPct val="80000"/>
              </a:lnSpc>
              <a:spcBef>
                <a:spcPts val="3000"/>
              </a:spcBef>
            </a:pPr>
            <a:r>
              <a:rPr lang="en-US" sz="80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</a:t>
            </a:r>
            <a:r>
              <a:rPr lang="en-US" sz="80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sets us free</a:t>
            </a:r>
          </a:p>
        </p:txBody>
      </p:sp>
    </p:spTree>
    <p:extLst>
      <p:ext uri="{BB962C8B-B14F-4D97-AF65-F5344CB8AC3E}">
        <p14:creationId xmlns:p14="http://schemas.microsoft.com/office/powerpoint/2010/main" val="197323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34909"/>
            <a:ext cx="10625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2nd 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1" y="1589126"/>
            <a:ext cx="11849100" cy="485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7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77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of people’s fundamental needs is </a:t>
            </a:r>
            <a:r>
              <a:rPr lang="en-US" sz="7700" b="1" i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community</a:t>
            </a:r>
            <a:r>
              <a:rPr lang="en-US" sz="77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(the need to connect with others through deeply satisfying relationships)</a:t>
            </a:r>
          </a:p>
        </p:txBody>
      </p:sp>
    </p:spTree>
    <p:extLst>
      <p:ext uri="{BB962C8B-B14F-4D97-AF65-F5344CB8AC3E}">
        <p14:creationId xmlns:p14="http://schemas.microsoft.com/office/powerpoint/2010/main" val="211085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34909"/>
            <a:ext cx="10625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2nd 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582" y="1517686"/>
            <a:ext cx="112468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spent with the </a:t>
            </a: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Body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Christ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Entering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 one </a:t>
            </a: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another’s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lives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77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Intentional </a:t>
            </a:r>
            <a:r>
              <a:rPr lang="en-US" sz="77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</a:t>
            </a:r>
          </a:p>
        </p:txBody>
      </p:sp>
    </p:spTree>
    <p:extLst>
      <p:ext uri="{BB962C8B-B14F-4D97-AF65-F5344CB8AC3E}">
        <p14:creationId xmlns:p14="http://schemas.microsoft.com/office/powerpoint/2010/main" val="140933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34909"/>
            <a:ext cx="10625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2nd D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582" y="1546262"/>
            <a:ext cx="11246837" cy="485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 with our idea </a:t>
            </a: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community most of the time is that it tends to be </a:t>
            </a:r>
            <a:r>
              <a:rPr lang="en-US" sz="77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exclusive</a:t>
            </a:r>
            <a:r>
              <a:rPr lang="en-US" sz="7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people outside the community</a:t>
            </a:r>
            <a:endParaRPr lang="en-US" sz="7700" b="1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9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242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69</cp:revision>
  <dcterms:created xsi:type="dcterms:W3CDTF">2018-02-19T16:45:50Z</dcterms:created>
  <dcterms:modified xsi:type="dcterms:W3CDTF">2020-08-26T16:43:54Z</dcterms:modified>
</cp:coreProperties>
</file>