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82" r:id="rId3"/>
    <p:sldId id="257" r:id="rId4"/>
    <p:sldId id="264" r:id="rId5"/>
    <p:sldId id="274" r:id="rId6"/>
    <p:sldId id="293" r:id="rId7"/>
    <p:sldId id="294" r:id="rId8"/>
    <p:sldId id="283" r:id="rId9"/>
    <p:sldId id="285" r:id="rId10"/>
    <p:sldId id="295" r:id="rId11"/>
    <p:sldId id="296" r:id="rId12"/>
    <p:sldId id="297" r:id="rId13"/>
    <p:sldId id="269" r:id="rId14"/>
  </p:sldIdLst>
  <p:sldSz cx="12192000" cy="6858000"/>
  <p:notesSz cx="6858000" cy="9144000"/>
  <p:embeddedFontLst>
    <p:embeddedFont>
      <p:font typeface="Slim Joe" panose="02000000000000000000" pitchFamily="50" charset="0"/>
      <p:regular r:id="rId15"/>
    </p:embeddedFont>
    <p:embeddedFont>
      <p:font typeface="Agenda-Bold" pitchFamily="2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Agenda-Medium" pitchFamily="2" charset="0"/>
      <p:regular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54" d="100"/>
          <a:sy n="54" d="100"/>
        </p:scale>
        <p:origin x="72" y="133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5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3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2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6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0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2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8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2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1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3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5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3F8B7-AFE5-42AF-A10E-D9F10FC16C41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7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034" y="2765421"/>
            <a:ext cx="8786812" cy="1327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0" spc="-300" dirty="0" smtClean="0">
                <a:latin typeface="Agenda-Medium" pitchFamily="2" charset="0"/>
              </a:rPr>
              <a:t>Speed its coming</a:t>
            </a:r>
            <a:endParaRPr lang="en-US" sz="10000" b="1" i="1" spc="-300" dirty="0" smtClean="0">
              <a:latin typeface="Agenda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034" y="1605754"/>
            <a:ext cx="8786812" cy="3789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0" spc="-300" dirty="0">
                <a:latin typeface="Agenda-Medium" pitchFamily="2" charset="0"/>
              </a:rPr>
              <a:t>The Lord’s </a:t>
            </a:r>
            <a:r>
              <a:rPr lang="en-US" sz="10000" b="1" spc="-300" dirty="0">
                <a:latin typeface="Agenda-Bold" pitchFamily="2" charset="0"/>
              </a:rPr>
              <a:t>patience</a:t>
            </a:r>
            <a:r>
              <a:rPr lang="en-US" sz="10000" spc="-300" dirty="0">
                <a:latin typeface="Agenda-Medium" pitchFamily="2" charset="0"/>
              </a:rPr>
              <a:t> means </a:t>
            </a:r>
            <a:r>
              <a:rPr lang="en-US" sz="10000" b="1" spc="-300" dirty="0">
                <a:latin typeface="Agenda-Bold" pitchFamily="2" charset="0"/>
              </a:rPr>
              <a:t>salvation</a:t>
            </a:r>
            <a:r>
              <a:rPr lang="en-US" sz="10000" spc="-300" dirty="0">
                <a:latin typeface="Agenda-Medium" pitchFamily="2" charset="0"/>
              </a:rPr>
              <a:t> </a:t>
            </a:r>
            <a:endParaRPr lang="en-US" sz="10000" b="1" i="1" spc="-300" dirty="0" smtClean="0">
              <a:latin typeface="Agenda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6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034" y="1677194"/>
            <a:ext cx="8786812" cy="3789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0" spc="-300" dirty="0">
                <a:latin typeface="Agenda-Medium" pitchFamily="2" charset="0"/>
              </a:rPr>
              <a:t>The secret to not going backward is… </a:t>
            </a:r>
            <a:r>
              <a:rPr lang="en-US" sz="10000" b="1" spc="-300" dirty="0">
                <a:latin typeface="Agenda-Bold" pitchFamily="2" charset="0"/>
              </a:rPr>
              <a:t>Grow!</a:t>
            </a:r>
            <a:r>
              <a:rPr lang="en-US" sz="10000" spc="-300" dirty="0">
                <a:latin typeface="Agenda-Medium" pitchFamily="2" charset="0"/>
              </a:rPr>
              <a:t> </a:t>
            </a:r>
            <a:endParaRPr lang="en-US" sz="10000" b="1" i="1" spc="-300" dirty="0" smtClean="0">
              <a:latin typeface="Agenda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7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06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0753"/>
            <a:ext cx="1219200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116843" y="4496197"/>
            <a:ext cx="8603593" cy="207749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4500" b="1" spc="-150" dirty="0" smtClean="0">
                <a:solidFill>
                  <a:srgbClr val="EED374"/>
                </a:solidFill>
                <a:latin typeface="Slim Joe" panose="02000000000000000000" pitchFamily="50" charset="0"/>
              </a:rPr>
              <a:t>2 Peter 3</a:t>
            </a:r>
            <a:r>
              <a:rPr lang="en-US" sz="4200" b="1" spc="-150" dirty="0" smtClean="0">
                <a:solidFill>
                  <a:srgbClr val="EED374"/>
                </a:solidFill>
                <a:latin typeface="Slim Joe" panose="02000000000000000000" pitchFamily="50" charset="0"/>
              </a:rPr>
              <a:t/>
            </a:r>
            <a:br>
              <a:rPr lang="en-US" sz="4200" b="1" spc="-150" dirty="0" smtClean="0">
                <a:solidFill>
                  <a:srgbClr val="EED374"/>
                </a:solidFill>
                <a:latin typeface="Slim Joe" panose="02000000000000000000" pitchFamily="50" charset="0"/>
              </a:rPr>
            </a:br>
            <a:r>
              <a:rPr lang="en-US" sz="4200" b="1" spc="-150" dirty="0">
                <a:solidFill>
                  <a:srgbClr val="EED374"/>
                </a:solidFill>
                <a:latin typeface="Slim Joe" panose="02000000000000000000" pitchFamily="50" charset="0"/>
              </a:rPr>
              <a:t>The Lord’s </a:t>
            </a:r>
            <a:r>
              <a:rPr lang="en-US" sz="4200" b="1" spc="-150" dirty="0" smtClean="0">
                <a:solidFill>
                  <a:srgbClr val="EED374"/>
                </a:solidFill>
                <a:latin typeface="Slim Joe" panose="02000000000000000000" pitchFamily="50" charset="0"/>
              </a:rPr>
              <a:t/>
            </a:r>
            <a:br>
              <a:rPr lang="en-US" sz="4200" b="1" spc="-150" dirty="0" smtClean="0">
                <a:solidFill>
                  <a:srgbClr val="EED374"/>
                </a:solidFill>
                <a:latin typeface="Slim Joe" panose="02000000000000000000" pitchFamily="50" charset="0"/>
              </a:rPr>
            </a:br>
            <a:r>
              <a:rPr lang="en-US" sz="4200" b="1" spc="-150" dirty="0" smtClean="0">
                <a:solidFill>
                  <a:srgbClr val="EED374"/>
                </a:solidFill>
                <a:latin typeface="Slim Joe" panose="02000000000000000000" pitchFamily="50" charset="0"/>
              </a:rPr>
              <a:t>Patience </a:t>
            </a:r>
            <a:r>
              <a:rPr lang="en-US" sz="4200" b="1" spc="-150" dirty="0">
                <a:solidFill>
                  <a:srgbClr val="EED374"/>
                </a:solidFill>
                <a:latin typeface="Slim Joe" panose="02000000000000000000" pitchFamily="50" charset="0"/>
              </a:rPr>
              <a:t>Means Salvation </a:t>
            </a:r>
          </a:p>
        </p:txBody>
      </p:sp>
    </p:spTree>
    <p:extLst>
      <p:ext uri="{BB962C8B-B14F-4D97-AF65-F5344CB8AC3E}">
        <p14:creationId xmlns:p14="http://schemas.microsoft.com/office/powerpoint/2010/main" val="114018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7549" y="2218928"/>
            <a:ext cx="8686801" cy="2480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7000"/>
              </a:lnSpc>
              <a:spcAft>
                <a:spcPts val="600"/>
              </a:spcAft>
            </a:pPr>
            <a:r>
              <a:rPr lang="en-US" sz="10000" b="1" dirty="0" smtClean="0">
                <a:latin typeface="Agenda-Bold" pitchFamily="2" charset="0"/>
              </a:rPr>
              <a:t>Do not forget this one thing!</a:t>
            </a:r>
            <a:endParaRPr lang="en-US" sz="10000" dirty="0" smtClean="0">
              <a:latin typeface="Agenda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8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3160" y="1166842"/>
            <a:ext cx="9785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000" spc="-150" dirty="0" smtClean="0">
                <a:latin typeface="Agenda-Medium" pitchFamily="2" charset="0"/>
              </a:rPr>
              <a:t>With God, all </a:t>
            </a:r>
            <a:r>
              <a:rPr lang="en-US" sz="9000" spc="-150" dirty="0">
                <a:latin typeface="Agenda-Medium" pitchFamily="2" charset="0"/>
              </a:rPr>
              <a:t>time </a:t>
            </a:r>
            <a:r>
              <a:rPr lang="en-US" sz="9000" spc="-150" dirty="0" smtClean="0">
                <a:latin typeface="Agenda-Medium" pitchFamily="2" charset="0"/>
              </a:rPr>
              <a:t/>
            </a:r>
            <a:br>
              <a:rPr lang="en-US" sz="9000" spc="-150" dirty="0" smtClean="0">
                <a:latin typeface="Agenda-Medium" pitchFamily="2" charset="0"/>
              </a:rPr>
            </a:br>
            <a:r>
              <a:rPr lang="en-US" sz="9000" spc="-150" dirty="0" smtClean="0">
                <a:latin typeface="Agenda-Medium" pitchFamily="2" charset="0"/>
              </a:rPr>
              <a:t>is </a:t>
            </a:r>
            <a:r>
              <a:rPr lang="en-US" sz="9000" b="1" spc="-150" dirty="0" smtClean="0">
                <a:latin typeface="Agenda-Bold" pitchFamily="2" charset="0"/>
              </a:rPr>
              <a:t>eternity</a:t>
            </a:r>
            <a:r>
              <a:rPr lang="en-US" sz="9000" spc="-150" dirty="0" smtClean="0">
                <a:latin typeface="Agenda-Medium" pitchFamily="2" charset="0"/>
              </a:rPr>
              <a:t>—nothing is </a:t>
            </a:r>
            <a:r>
              <a:rPr lang="en-US" sz="9000" spc="-150" dirty="0">
                <a:latin typeface="Agenda-Medium" pitchFamily="2" charset="0"/>
              </a:rPr>
              <a:t>long, nothing is short, before Him</a:t>
            </a:r>
            <a:endParaRPr lang="en-US" sz="9000" b="1" i="1" spc="-150" dirty="0" smtClean="0">
              <a:latin typeface="Agenda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5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7453" y="481640"/>
            <a:ext cx="10166993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500" spc="-150" dirty="0">
                <a:latin typeface="Agenda-Medium" pitchFamily="2" charset="0"/>
              </a:rPr>
              <a:t>1 Peter 4:7</a:t>
            </a:r>
            <a:r>
              <a:rPr lang="en-US" sz="6500" spc="-150" dirty="0" smtClean="0">
                <a:latin typeface="Agenda-Medium" pitchFamily="2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6500" spc="-150" dirty="0">
                <a:latin typeface="Agenda-Medium" pitchFamily="2" charset="0"/>
              </a:rPr>
              <a:t>The end of all things is near. Therefore be alert and of sober mind so that you may pray</a:t>
            </a:r>
            <a:r>
              <a:rPr lang="en-US" sz="6500" spc="-150" dirty="0" smtClean="0">
                <a:latin typeface="Agenda-Medium" pitchFamily="2" charset="0"/>
              </a:rPr>
              <a:t>.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n-US" sz="6500" b="1" spc="-150" dirty="0" smtClean="0">
                <a:latin typeface="Agenda-Bold" pitchFamily="2" charset="0"/>
              </a:rPr>
              <a:t>God’s </a:t>
            </a:r>
            <a:r>
              <a:rPr lang="en-US" sz="6500" b="1" spc="-150" dirty="0">
                <a:latin typeface="Agenda-Bold" pitchFamily="2" charset="0"/>
              </a:rPr>
              <a:t>timetable is not synchronized with any earthly clock </a:t>
            </a:r>
            <a:endParaRPr lang="en-US" sz="6500" b="1" spc="-150" dirty="0" smtClean="0">
              <a:latin typeface="Agenda-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8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3160" y="782627"/>
            <a:ext cx="9785680" cy="5635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700" spc="-150" dirty="0" smtClean="0">
                <a:latin typeface="Agenda-Medium" pitchFamily="2" charset="0"/>
              </a:rPr>
              <a:t>Scoffers </a:t>
            </a:r>
            <a:r>
              <a:rPr lang="en-US" sz="8700" spc="-150" dirty="0">
                <a:latin typeface="Agenda-Medium" pitchFamily="2" charset="0"/>
              </a:rPr>
              <a:t>view time </a:t>
            </a:r>
            <a:r>
              <a:rPr lang="en-US" sz="8700" b="1" spc="-150" dirty="0">
                <a:latin typeface="Agenda-Bold" pitchFamily="2" charset="0"/>
              </a:rPr>
              <a:t>from the standpoint of their own </a:t>
            </a:r>
            <a:r>
              <a:rPr lang="en-US" sz="8700" spc="-150" dirty="0">
                <a:latin typeface="Agenda-Medium" pitchFamily="2" charset="0"/>
              </a:rPr>
              <a:t>short lives and not from </a:t>
            </a:r>
            <a:r>
              <a:rPr lang="en-US" sz="8700" spc="-150" dirty="0" smtClean="0">
                <a:latin typeface="Agenda-Medium" pitchFamily="2" charset="0"/>
              </a:rPr>
              <a:t/>
            </a:r>
            <a:br>
              <a:rPr lang="en-US" sz="8700" spc="-150" dirty="0" smtClean="0">
                <a:latin typeface="Agenda-Medium" pitchFamily="2" charset="0"/>
              </a:rPr>
            </a:br>
            <a:r>
              <a:rPr lang="en-US" sz="8700" spc="-150" dirty="0" smtClean="0">
                <a:latin typeface="Agenda-Medium" pitchFamily="2" charset="0"/>
              </a:rPr>
              <a:t>    God’s </a:t>
            </a:r>
            <a:r>
              <a:rPr lang="en-US" sz="8700" spc="-150" dirty="0">
                <a:latin typeface="Agenda-Medium" pitchFamily="2" charset="0"/>
              </a:rPr>
              <a:t>standpoint</a:t>
            </a:r>
            <a:endParaRPr lang="en-US" sz="8700" b="1" i="1" spc="-150" dirty="0" smtClean="0">
              <a:latin typeface="Agenda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34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62" y="0"/>
            <a:ext cx="4037838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838" y="0"/>
            <a:ext cx="4116324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7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34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8939" y="1134331"/>
            <a:ext cx="9767134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800" u="sng" spc="-150" dirty="0" smtClean="0">
                <a:latin typeface="Agenda-Medium" pitchFamily="2" charset="0"/>
              </a:rPr>
              <a:t>wantin</a:t>
            </a:r>
            <a:r>
              <a:rPr lang="en-US" sz="7800" spc="-150" dirty="0" smtClean="0">
                <a:latin typeface="Agenda-Medium" pitchFamily="2" charset="0"/>
              </a:rPr>
              <a:t>g</a:t>
            </a:r>
            <a:r>
              <a:rPr lang="en-US" sz="7800" spc="-150" dirty="0" smtClean="0"/>
              <a:t>/</a:t>
            </a:r>
            <a:r>
              <a:rPr lang="en-US" sz="7800" u="sng" spc="-150" dirty="0" smtClean="0">
                <a:latin typeface="Agenda-Medium" pitchFamily="2" charset="0"/>
              </a:rPr>
              <a:t>willin</a:t>
            </a:r>
            <a:r>
              <a:rPr lang="en-US" sz="7800" spc="-150" dirty="0" smtClean="0">
                <a:latin typeface="Agenda-Medium" pitchFamily="2" charset="0"/>
              </a:rPr>
              <a:t>g</a:t>
            </a:r>
            <a:r>
              <a:rPr lang="en-US" sz="7800" spc="-150" dirty="0" smtClean="0"/>
              <a:t>/</a:t>
            </a:r>
            <a:r>
              <a:rPr lang="en-US" sz="7800" u="sng" spc="-150" dirty="0" smtClean="0">
                <a:latin typeface="Agenda-Medium" pitchFamily="2" charset="0"/>
              </a:rPr>
              <a:t>wishin</a:t>
            </a:r>
            <a:r>
              <a:rPr lang="en-US" sz="7800" spc="-150" dirty="0" smtClean="0">
                <a:latin typeface="Agenda-Medium" pitchFamily="2" charset="0"/>
              </a:rPr>
              <a:t>g </a:t>
            </a:r>
          </a:p>
          <a:p>
            <a:pPr algn="ctr">
              <a:lnSpc>
                <a:spcPct val="75000"/>
              </a:lnSpc>
              <a:spcBef>
                <a:spcPts val="600"/>
              </a:spcBef>
            </a:pPr>
            <a:r>
              <a:rPr lang="en-US" sz="7800" i="1" spc="-150" dirty="0" err="1" smtClean="0">
                <a:latin typeface="Agenda-Medium" pitchFamily="2" charset="0"/>
              </a:rPr>
              <a:t>boulomenos</a:t>
            </a:r>
            <a:r>
              <a:rPr lang="en-US" sz="7800" spc="-150" dirty="0" smtClean="0">
                <a:latin typeface="Agenda-Medium" pitchFamily="2" charset="0"/>
              </a:rPr>
              <a:t> – </a:t>
            </a:r>
            <a:br>
              <a:rPr lang="en-US" sz="7800" spc="-150" dirty="0" smtClean="0">
                <a:latin typeface="Agenda-Medium" pitchFamily="2" charset="0"/>
              </a:rPr>
            </a:br>
            <a:r>
              <a:rPr lang="en-US" sz="7800" spc="-150" dirty="0" smtClean="0">
                <a:latin typeface="Agenda-Medium" pitchFamily="2" charset="0"/>
              </a:rPr>
              <a:t>meaning </a:t>
            </a:r>
            <a:r>
              <a:rPr lang="en-US" sz="7800" spc="-150" dirty="0">
                <a:latin typeface="Agenda-Medium" pitchFamily="2" charset="0"/>
              </a:rPr>
              <a:t>choice, preference, </a:t>
            </a:r>
            <a:r>
              <a:rPr lang="en-US" sz="7800" b="1" spc="-150" dirty="0">
                <a:latin typeface="Agenda-Bold" pitchFamily="2" charset="0"/>
              </a:rPr>
              <a:t>intention driving the planning</a:t>
            </a:r>
            <a:endParaRPr lang="en-US" sz="7800" b="1" i="1" spc="-150" dirty="0" smtClean="0">
              <a:latin typeface="Agenda-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408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2594" y="696905"/>
            <a:ext cx="8786812" cy="5635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000" spc="-300" dirty="0" smtClean="0">
                <a:latin typeface="Agenda-Medium" pitchFamily="2" charset="0"/>
              </a:rPr>
              <a:t>The </a:t>
            </a:r>
            <a:r>
              <a:rPr lang="en-US" sz="9000" spc="-300" dirty="0">
                <a:latin typeface="Agenda-Medium" pitchFamily="2" charset="0"/>
              </a:rPr>
              <a:t>Second Coming was the great incentive for holy living among believers </a:t>
            </a:r>
            <a:endParaRPr lang="en-US" sz="9000" b="1" i="1" spc="-300" dirty="0" smtClean="0">
              <a:latin typeface="Agenda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5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128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Slim Joe</vt:lpstr>
      <vt:lpstr>Agenda-Bold</vt:lpstr>
      <vt:lpstr>Calibri</vt:lpstr>
      <vt:lpstr>Agenda-Medium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78</cp:revision>
  <dcterms:created xsi:type="dcterms:W3CDTF">2020-07-07T14:35:01Z</dcterms:created>
  <dcterms:modified xsi:type="dcterms:W3CDTF">2020-08-07T15:30:04Z</dcterms:modified>
</cp:coreProperties>
</file>