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8" r:id="rId3"/>
    <p:sldId id="277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69" r:id="rId14"/>
    <p:sldId id="290" r:id="rId15"/>
    <p:sldId id="291" r:id="rId16"/>
    <p:sldId id="278" r:id="rId17"/>
    <p:sldId id="292" r:id="rId18"/>
    <p:sldId id="293" r:id="rId19"/>
    <p:sldId id="294" r:id="rId20"/>
  </p:sldIdLst>
  <p:sldSz cx="12192000" cy="6858000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CB"/>
    <a:srgbClr val="9BBB59"/>
    <a:srgbClr val="B7CE88"/>
    <a:srgbClr val="393B3B"/>
    <a:srgbClr val="3C3E3F"/>
    <a:srgbClr val="404242"/>
    <a:srgbClr val="F0F0C8"/>
    <a:srgbClr val="A9A98C"/>
    <a:srgbClr val="75B44A"/>
    <a:srgbClr val="05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4" y="15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2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6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9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0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8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0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9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9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7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D234-B280-46DD-A84F-78A2E24262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1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7D234-B280-46DD-A84F-78A2E242622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E4CBC-DB12-4BA7-872D-A4C51ED5A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3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37" y="1520784"/>
            <a:ext cx="106255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6) </a:t>
            </a:r>
            <a:r>
              <a:rPr lang="en-US" sz="10000" b="1" spc="-30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Enter into each other’s lives </a:t>
            </a:r>
            <a:r>
              <a:rPr lang="en-US" sz="10000" b="1" spc="-30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0000" b="1" spc="-30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0000" spc="-30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(Community)</a:t>
            </a:r>
          </a:p>
        </p:txBody>
      </p:sp>
    </p:spTree>
    <p:extLst>
      <p:ext uri="{BB962C8B-B14F-4D97-AF65-F5344CB8AC3E}">
        <p14:creationId xmlns:p14="http://schemas.microsoft.com/office/powerpoint/2010/main" val="237637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37" y="1520784"/>
            <a:ext cx="106255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7) </a:t>
            </a:r>
            <a:r>
              <a:rPr lang="en-US" sz="10000" b="1" spc="-30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Advance </a:t>
            </a:r>
            <a:r>
              <a:rPr lang="en-US" sz="10000" b="1" spc="-30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0000" b="1" spc="-30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0000" b="1" spc="-30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10000" b="1" spc="-30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Kingdom </a:t>
            </a:r>
            <a:r>
              <a:rPr lang="en-US" sz="10000" b="1" spc="-30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0000" b="1" spc="-30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0000" spc="-30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(Disciple-making)</a:t>
            </a:r>
          </a:p>
        </p:txBody>
      </p:sp>
    </p:spTree>
    <p:extLst>
      <p:ext uri="{BB962C8B-B14F-4D97-AF65-F5344CB8AC3E}">
        <p14:creationId xmlns:p14="http://schemas.microsoft.com/office/powerpoint/2010/main" val="289637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38" y="2505383"/>
            <a:ext cx="10625526" cy="160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</a:t>
            </a:r>
            <a:r>
              <a:rPr lang="en-US" sz="11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1000" spc="-30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3:1-10</a:t>
            </a:r>
            <a:endParaRPr lang="en-US" sz="11000" spc="-300" dirty="0">
              <a:solidFill>
                <a:srgbClr val="9BBB5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2289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932" y="240569"/>
            <a:ext cx="11460137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7000" u="sng" spc="-150" dirty="0" smtClean="0">
                <a:solidFill>
                  <a:srgbClr val="B7CE8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4:13-14</a:t>
            </a:r>
          </a:p>
          <a:p>
            <a:pPr algn="ctr">
              <a:lnSpc>
                <a:spcPct val="80000"/>
              </a:lnSpc>
            </a:pPr>
            <a:r>
              <a:rPr lang="en-US" sz="7000" spc="-150" baseline="3000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  <a:r>
              <a:rPr lang="en-US" sz="7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When they saw the courage </a:t>
            </a:r>
            <a:r>
              <a:rPr lang="en-US" sz="7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</a:t>
            </a:r>
            <a:r>
              <a:rPr lang="en-US" sz="7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and John and realized that they were unschooled, ordinary men, they were astonished and </a:t>
            </a:r>
            <a:r>
              <a:rPr lang="en-US" sz="70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took note that these men had been with Jesus</a:t>
            </a:r>
            <a:r>
              <a:rPr lang="en-US" sz="7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120599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932" y="240569"/>
            <a:ext cx="11460137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7000" u="sng" spc="-150" dirty="0" smtClean="0">
                <a:solidFill>
                  <a:srgbClr val="B7CE8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4:13-14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7000" spc="-150" baseline="3000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  <a:r>
              <a:rPr lang="en-US" sz="7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7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since they could see </a:t>
            </a:r>
            <a:r>
              <a:rPr lang="en-US" sz="70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man who had been healed standing there with them</a:t>
            </a:r>
            <a:r>
              <a:rPr lang="en-US" sz="7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7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</a:t>
            </a:r>
            <a:r>
              <a:rPr lang="en-US" sz="7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 nothing they could say.</a:t>
            </a:r>
          </a:p>
        </p:txBody>
      </p:sp>
    </p:spTree>
    <p:extLst>
      <p:ext uri="{BB962C8B-B14F-4D97-AF65-F5344CB8AC3E}">
        <p14:creationId xmlns:p14="http://schemas.microsoft.com/office/powerpoint/2010/main" val="159975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932" y="197705"/>
            <a:ext cx="11460137" cy="6607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4700" u="sng" spc="-150" dirty="0" smtClean="0">
                <a:solidFill>
                  <a:srgbClr val="B7CE8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2:42-47</a:t>
            </a:r>
            <a:r>
              <a:rPr lang="en-US" sz="4700" spc="-150" dirty="0">
                <a:solidFill>
                  <a:srgbClr val="B7CE8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700" spc="-150" dirty="0" smtClean="0">
                <a:solidFill>
                  <a:srgbClr val="B7CE8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</a:t>
            </a:r>
            <a:r>
              <a:rPr lang="en-US" sz="5400" b="1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devoted themselves to</a:t>
            </a:r>
            <a:r>
              <a:rPr lang="en-US" sz="52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2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52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47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apostles’ teaching and </a:t>
            </a:r>
            <a:r>
              <a:rPr lang="en-US" sz="4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</a:t>
            </a:r>
            <a:r>
              <a:rPr lang="en-US" sz="47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47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fellowship </a:t>
            </a:r>
            <a:r>
              <a:rPr lang="en-US" sz="47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4700" b="1" i="1" spc="-150" dirty="0" err="1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koinōnía</a:t>
            </a:r>
            <a:r>
              <a:rPr lang="en-US" sz="47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sz="4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47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the breaking of bread and to </a:t>
            </a:r>
            <a:r>
              <a:rPr lang="en-US" sz="4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prayer. </a:t>
            </a:r>
            <a:r>
              <a:rPr lang="en-US" sz="47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Everyone was filled with awe at the </a:t>
            </a:r>
            <a:r>
              <a:rPr lang="en-US" sz="4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many </a:t>
            </a:r>
            <a:r>
              <a:rPr lang="en-US" sz="47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wonders and signs performed by the apostles. </a:t>
            </a:r>
            <a:r>
              <a:rPr lang="en-US" sz="4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…Every </a:t>
            </a:r>
            <a:r>
              <a:rPr lang="en-US" sz="47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day they continued to meet together in the temple courts. They broke bread </a:t>
            </a:r>
            <a:r>
              <a:rPr lang="en-US" sz="4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sz="47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their </a:t>
            </a:r>
            <a:r>
              <a:rPr lang="en-US" sz="47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homes</a:t>
            </a:r>
            <a:r>
              <a:rPr lang="en-US" sz="47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ate together with glad and sincere hearts, </a:t>
            </a:r>
            <a:r>
              <a:rPr lang="en-US" sz="47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praising </a:t>
            </a:r>
            <a:r>
              <a:rPr lang="en-US" sz="47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and enjoying the favor of all the people. And the Lord added to their number daily those who were being saved.</a:t>
            </a:r>
          </a:p>
        </p:txBody>
      </p:sp>
    </p:spTree>
    <p:extLst>
      <p:ext uri="{BB962C8B-B14F-4D97-AF65-F5344CB8AC3E}">
        <p14:creationId xmlns:p14="http://schemas.microsoft.com/office/powerpoint/2010/main" val="385464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38" y="634965"/>
            <a:ext cx="10625526" cy="578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b="1" i="1" u="sng" spc="-150" dirty="0" err="1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Koinōnía</a:t>
            </a:r>
            <a:r>
              <a:rPr lang="en-US" sz="90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fellowship</a:t>
            </a:r>
            <a:r>
              <a:rPr lang="en-US" sz="9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sharing, </a:t>
            </a:r>
            <a:r>
              <a:rPr lang="en-US" sz="90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community</a:t>
            </a:r>
            <a:r>
              <a:rPr lang="en-US" sz="9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90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participation</a:t>
            </a:r>
            <a:r>
              <a:rPr lang="en-US" sz="9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90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partnership</a:t>
            </a:r>
            <a:r>
              <a:rPr lang="en-US" sz="9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communion</a:t>
            </a:r>
          </a:p>
        </p:txBody>
      </p:sp>
    </p:spTree>
    <p:extLst>
      <p:ext uri="{BB962C8B-B14F-4D97-AF65-F5344CB8AC3E}">
        <p14:creationId xmlns:p14="http://schemas.microsoft.com/office/powerpoint/2010/main" val="326042958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38" y="1029112"/>
            <a:ext cx="10625526" cy="479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5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Being </a:t>
            </a:r>
            <a:r>
              <a:rPr lang="en-US" sz="95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agreement with and receiving from one another </a:t>
            </a:r>
            <a:r>
              <a:rPr lang="en-US" sz="95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(inward)</a:t>
            </a:r>
          </a:p>
        </p:txBody>
      </p:sp>
    </p:spTree>
    <p:extLst>
      <p:ext uri="{BB962C8B-B14F-4D97-AF65-F5344CB8AC3E}">
        <p14:creationId xmlns:p14="http://schemas.microsoft.com/office/powerpoint/2010/main" val="284116673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38" y="1029112"/>
            <a:ext cx="10625526" cy="479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500" spc="-15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Being </a:t>
            </a:r>
            <a:r>
              <a:rPr lang="en-US" sz="95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united in purpose and serving alongside each other in giving </a:t>
            </a:r>
            <a:r>
              <a:rPr lang="en-US" sz="9500" b="1" spc="-15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(outward)</a:t>
            </a:r>
          </a:p>
        </p:txBody>
      </p:sp>
    </p:spTree>
    <p:extLst>
      <p:ext uri="{BB962C8B-B14F-4D97-AF65-F5344CB8AC3E}">
        <p14:creationId xmlns:p14="http://schemas.microsoft.com/office/powerpoint/2010/main" val="10909953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ACAA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10" y="1658986"/>
            <a:ext cx="7153342" cy="387966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60000"/>
              </a:scheme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8" y="1176946"/>
            <a:ext cx="4456212" cy="44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1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97242" y="434144"/>
            <a:ext cx="98196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rgbClr val="393B3B"/>
                </a:solidFill>
              </a:rPr>
              <a:t>Week 3 | </a:t>
            </a:r>
            <a:r>
              <a:rPr lang="en-US" sz="5500" b="1" dirty="0">
                <a:solidFill>
                  <a:srgbClr val="393B3B"/>
                </a:solidFill>
              </a:rPr>
              <a:t>Missional Communities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ACAA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10" y="1658986"/>
            <a:ext cx="7153342" cy="387966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60000"/>
              </a:scheme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8" y="1176946"/>
            <a:ext cx="4456212" cy="44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198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38" y="2505383"/>
            <a:ext cx="10625526" cy="160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</a:t>
            </a:r>
            <a:r>
              <a:rPr lang="en-US" sz="11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1000" spc="-30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2:36-47</a:t>
            </a:r>
          </a:p>
        </p:txBody>
      </p:sp>
    </p:spTree>
    <p:extLst>
      <p:ext uri="{BB962C8B-B14F-4D97-AF65-F5344CB8AC3E}">
        <p14:creationId xmlns:p14="http://schemas.microsoft.com/office/powerpoint/2010/main" val="40488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238" y="2505383"/>
            <a:ext cx="106255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spc="-15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 Part Progression</a:t>
            </a:r>
            <a:endParaRPr lang="en-US" sz="10000" spc="-300" dirty="0">
              <a:solidFill>
                <a:srgbClr val="9BBB5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378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37" y="1520784"/>
            <a:ext cx="1062552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1) </a:t>
            </a:r>
            <a:r>
              <a:rPr lang="en-US" sz="10000" b="1" spc="-30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Turn to God </a:t>
            </a:r>
            <a:r>
              <a:rPr lang="en-US" sz="10000" spc="-30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(Repentance </a:t>
            </a:r>
            <a:r>
              <a:rPr lang="en-US" sz="10000" spc="-30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sz="10000" spc="-30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Salvation)</a:t>
            </a:r>
          </a:p>
        </p:txBody>
      </p:sp>
    </p:spTree>
    <p:extLst>
      <p:ext uri="{BB962C8B-B14F-4D97-AF65-F5344CB8AC3E}">
        <p14:creationId xmlns:p14="http://schemas.microsoft.com/office/powerpoint/2010/main" val="267365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37" y="1520784"/>
            <a:ext cx="106255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2) </a:t>
            </a:r>
            <a:r>
              <a:rPr lang="en-US" sz="10000" b="1" spc="-30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Receive the gift </a:t>
            </a:r>
            <a:r>
              <a:rPr lang="en-US" sz="10000" b="1" spc="-30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0000" b="1" spc="-30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0000" b="1" spc="-30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</a:t>
            </a:r>
            <a:r>
              <a:rPr lang="en-US" sz="10000" b="1" spc="-30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Holy Spirit </a:t>
            </a:r>
            <a:r>
              <a:rPr lang="en-US" sz="10000" b="1" spc="-30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0000" b="1" spc="-30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0000" spc="-30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(His baptism)</a:t>
            </a:r>
            <a:endParaRPr lang="en-US" sz="10000" spc="-300" dirty="0">
              <a:solidFill>
                <a:srgbClr val="9BBB5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79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37" y="1520784"/>
            <a:ext cx="106255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3) </a:t>
            </a:r>
            <a:r>
              <a:rPr lang="en-US" sz="10000" b="1" spc="-30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Come out </a:t>
            </a:r>
            <a:r>
              <a:rPr lang="en-US" sz="10000" b="1" spc="-30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0000" b="1" spc="-30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0000" b="1" spc="-30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</a:t>
            </a:r>
            <a:r>
              <a:rPr lang="en-US" sz="10000" b="1" spc="-30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World </a:t>
            </a:r>
            <a:r>
              <a:rPr lang="en-US" sz="10000" b="1" spc="-30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0000" b="1" spc="-30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0000" spc="-30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(Forsaking</a:t>
            </a:r>
            <a:r>
              <a:rPr lang="en-US" sz="10000" spc="-30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206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37" y="1520784"/>
            <a:ext cx="106255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4) </a:t>
            </a:r>
            <a:r>
              <a:rPr lang="en-US" sz="10000" b="1" spc="-30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Come into </a:t>
            </a:r>
            <a:r>
              <a:rPr lang="en-US" sz="10000" b="1" spc="-30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0000" b="1" spc="-30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0000" b="1" spc="-30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10000" b="1" spc="-30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Body </a:t>
            </a:r>
            <a:r>
              <a:rPr lang="en-US" sz="10000" b="1" spc="-30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0000" b="1" spc="-30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0000" spc="-300" dirty="0" smtClean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(Relationship)</a:t>
            </a:r>
            <a:endParaRPr lang="en-US" sz="10000" spc="-300" dirty="0">
              <a:solidFill>
                <a:srgbClr val="9BBB5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127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237" y="1520784"/>
            <a:ext cx="106255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0" b="1" spc="-15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5) </a:t>
            </a:r>
            <a:r>
              <a:rPr lang="en-US" sz="10000" b="1" spc="-30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Fix devotion </a:t>
            </a:r>
            <a:r>
              <a:rPr lang="en-US" sz="10000" b="1" spc="-30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</a:t>
            </a:r>
            <a:r>
              <a:rPr lang="en-US" sz="10000" b="1" spc="-300" dirty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divine pursuits </a:t>
            </a:r>
            <a:r>
              <a:rPr lang="en-US" sz="10000" b="1" spc="-30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0000" b="1" spc="-300" dirty="0" smtClean="0">
                <a:solidFill>
                  <a:srgbClr val="F4F4C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0000" spc="-300" dirty="0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(Transformation)</a:t>
            </a:r>
          </a:p>
        </p:txBody>
      </p:sp>
    </p:spTree>
    <p:extLst>
      <p:ext uri="{BB962C8B-B14F-4D97-AF65-F5344CB8AC3E}">
        <p14:creationId xmlns:p14="http://schemas.microsoft.com/office/powerpoint/2010/main" val="349943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163</Words>
  <Application>Microsoft Office PowerPoint</Application>
  <PresentationFormat>Widescreen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66</cp:revision>
  <dcterms:created xsi:type="dcterms:W3CDTF">2018-02-19T16:45:50Z</dcterms:created>
  <dcterms:modified xsi:type="dcterms:W3CDTF">2020-09-05T19:27:58Z</dcterms:modified>
</cp:coreProperties>
</file>